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9202400" cy="32918400"/>
  <p:notesSz cx="6858000" cy="9144000"/>
  <p:defaultTextStyle>
    <a:defPPr>
      <a:defRPr lang="en-US"/>
    </a:defPPr>
    <a:lvl1pPr marL="0" algn="l" defTabSz="2501798" rtl="0" eaLnBrk="1" latinLnBrk="0" hangingPunct="1">
      <a:defRPr sz="4925" kern="1200">
        <a:solidFill>
          <a:schemeClr val="tx1"/>
        </a:solidFill>
        <a:latin typeface="+mn-lt"/>
        <a:ea typeface="+mn-ea"/>
        <a:cs typeface="+mn-cs"/>
      </a:defRPr>
    </a:lvl1pPr>
    <a:lvl2pPr marL="1250899" algn="l" defTabSz="2501798" rtl="0" eaLnBrk="1" latinLnBrk="0" hangingPunct="1">
      <a:defRPr sz="4925" kern="1200">
        <a:solidFill>
          <a:schemeClr val="tx1"/>
        </a:solidFill>
        <a:latin typeface="+mn-lt"/>
        <a:ea typeface="+mn-ea"/>
        <a:cs typeface="+mn-cs"/>
      </a:defRPr>
    </a:lvl2pPr>
    <a:lvl3pPr marL="2501798" algn="l" defTabSz="2501798" rtl="0" eaLnBrk="1" latinLnBrk="0" hangingPunct="1">
      <a:defRPr sz="4925" kern="1200">
        <a:solidFill>
          <a:schemeClr val="tx1"/>
        </a:solidFill>
        <a:latin typeface="+mn-lt"/>
        <a:ea typeface="+mn-ea"/>
        <a:cs typeface="+mn-cs"/>
      </a:defRPr>
    </a:lvl3pPr>
    <a:lvl4pPr marL="3752698" algn="l" defTabSz="2501798" rtl="0" eaLnBrk="1" latinLnBrk="0" hangingPunct="1">
      <a:defRPr sz="4925" kern="1200">
        <a:solidFill>
          <a:schemeClr val="tx1"/>
        </a:solidFill>
        <a:latin typeface="+mn-lt"/>
        <a:ea typeface="+mn-ea"/>
        <a:cs typeface="+mn-cs"/>
      </a:defRPr>
    </a:lvl4pPr>
    <a:lvl5pPr marL="5003597" algn="l" defTabSz="2501798" rtl="0" eaLnBrk="1" latinLnBrk="0" hangingPunct="1">
      <a:defRPr sz="4925" kern="1200">
        <a:solidFill>
          <a:schemeClr val="tx1"/>
        </a:solidFill>
        <a:latin typeface="+mn-lt"/>
        <a:ea typeface="+mn-ea"/>
        <a:cs typeface="+mn-cs"/>
      </a:defRPr>
    </a:lvl5pPr>
    <a:lvl6pPr marL="6254496" algn="l" defTabSz="2501798" rtl="0" eaLnBrk="1" latinLnBrk="0" hangingPunct="1">
      <a:defRPr sz="4925" kern="1200">
        <a:solidFill>
          <a:schemeClr val="tx1"/>
        </a:solidFill>
        <a:latin typeface="+mn-lt"/>
        <a:ea typeface="+mn-ea"/>
        <a:cs typeface="+mn-cs"/>
      </a:defRPr>
    </a:lvl6pPr>
    <a:lvl7pPr marL="7505395" algn="l" defTabSz="2501798" rtl="0" eaLnBrk="1" latinLnBrk="0" hangingPunct="1">
      <a:defRPr sz="4925" kern="1200">
        <a:solidFill>
          <a:schemeClr val="tx1"/>
        </a:solidFill>
        <a:latin typeface="+mn-lt"/>
        <a:ea typeface="+mn-ea"/>
        <a:cs typeface="+mn-cs"/>
      </a:defRPr>
    </a:lvl7pPr>
    <a:lvl8pPr marL="8756294" algn="l" defTabSz="2501798" rtl="0" eaLnBrk="1" latinLnBrk="0" hangingPunct="1">
      <a:defRPr sz="4925" kern="1200">
        <a:solidFill>
          <a:schemeClr val="tx1"/>
        </a:solidFill>
        <a:latin typeface="+mn-lt"/>
        <a:ea typeface="+mn-ea"/>
        <a:cs typeface="+mn-cs"/>
      </a:defRPr>
    </a:lvl8pPr>
    <a:lvl9pPr marL="10007194" algn="l" defTabSz="2501798" rtl="0" eaLnBrk="1" latinLnBrk="0" hangingPunct="1">
      <a:defRPr sz="492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AD47"/>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F46580-CED3-46AC-B858-1172C910FC8A}" v="140" dt="2022-07-19T16:30:08.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75" d="100"/>
          <a:sy n="75" d="100"/>
        </p:scale>
        <p:origin x="90" y="-106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Davidson" userId="4e9ca45b-c57b-4800-958b-237d43aa0370" providerId="ADAL" clId="{C2F46580-CED3-46AC-B858-1172C910FC8A}"/>
    <pc:docChg chg="undo redo custSel delSld modSld modShowInfo">
      <pc:chgData name="Elizabeth Davidson" userId="4e9ca45b-c57b-4800-958b-237d43aa0370" providerId="ADAL" clId="{C2F46580-CED3-46AC-B858-1172C910FC8A}" dt="2022-07-19T16:46:55.656" v="5832" actId="1036"/>
      <pc:docMkLst>
        <pc:docMk/>
      </pc:docMkLst>
      <pc:sldChg chg="addSp delSp modSp del mod">
        <pc:chgData name="Elizabeth Davidson" userId="4e9ca45b-c57b-4800-958b-237d43aa0370" providerId="ADAL" clId="{C2F46580-CED3-46AC-B858-1172C910FC8A}" dt="2022-07-15T17:29:43.302" v="136" actId="47"/>
        <pc:sldMkLst>
          <pc:docMk/>
          <pc:sldMk cId="3273287130" sldId="256"/>
        </pc:sldMkLst>
        <pc:spChg chg="mod">
          <ac:chgData name="Elizabeth Davidson" userId="4e9ca45b-c57b-4800-958b-237d43aa0370" providerId="ADAL" clId="{C2F46580-CED3-46AC-B858-1172C910FC8A}" dt="2022-07-12T15:25:26.568" v="135" actId="1076"/>
          <ac:spMkLst>
            <pc:docMk/>
            <pc:sldMk cId="3273287130" sldId="256"/>
            <ac:spMk id="14" creationId="{00000000-0000-0000-0000-000000000000}"/>
          </ac:spMkLst>
        </pc:spChg>
        <pc:picChg chg="add del">
          <ac:chgData name="Elizabeth Davidson" userId="4e9ca45b-c57b-4800-958b-237d43aa0370" providerId="ADAL" clId="{C2F46580-CED3-46AC-B858-1172C910FC8A}" dt="2022-07-11T19:50:40.296" v="134" actId="478"/>
          <ac:picMkLst>
            <pc:docMk/>
            <pc:sldMk cId="3273287130" sldId="256"/>
            <ac:picMk id="2" creationId="{00000000-0000-0000-0000-000000000000}"/>
          </ac:picMkLst>
        </pc:picChg>
      </pc:sldChg>
      <pc:sldChg chg="addSp delSp modSp mod">
        <pc:chgData name="Elizabeth Davidson" userId="4e9ca45b-c57b-4800-958b-237d43aa0370" providerId="ADAL" clId="{C2F46580-CED3-46AC-B858-1172C910FC8A}" dt="2022-07-19T16:46:55.656" v="5832" actId="1036"/>
        <pc:sldMkLst>
          <pc:docMk/>
          <pc:sldMk cId="4046874183" sldId="257"/>
        </pc:sldMkLst>
        <pc:spChg chg="add del mod">
          <ac:chgData name="Elizabeth Davidson" userId="4e9ca45b-c57b-4800-958b-237d43aa0370" providerId="ADAL" clId="{C2F46580-CED3-46AC-B858-1172C910FC8A}" dt="2022-07-15T18:10:57.430" v="173"/>
          <ac:spMkLst>
            <pc:docMk/>
            <pc:sldMk cId="4046874183" sldId="257"/>
            <ac:spMk id="7" creationId="{353D585B-6E29-E51C-F8E2-B81399359658}"/>
          </ac:spMkLst>
        </pc:spChg>
        <pc:spChg chg="add del mod">
          <ac:chgData name="Elizabeth Davidson" userId="4e9ca45b-c57b-4800-958b-237d43aa0370" providerId="ADAL" clId="{C2F46580-CED3-46AC-B858-1172C910FC8A}" dt="2022-07-19T16:31:27.448" v="5772"/>
          <ac:spMkLst>
            <pc:docMk/>
            <pc:sldMk cId="4046874183" sldId="257"/>
            <ac:spMk id="7" creationId="{9069C1A1-B953-5569-CB61-36F37332DF00}"/>
          </ac:spMkLst>
        </pc:spChg>
        <pc:spChg chg="add del mod">
          <ac:chgData name="Elizabeth Davidson" userId="4e9ca45b-c57b-4800-958b-237d43aa0370" providerId="ADAL" clId="{C2F46580-CED3-46AC-B858-1172C910FC8A}" dt="2022-07-15T18:10:57.430" v="173"/>
          <ac:spMkLst>
            <pc:docMk/>
            <pc:sldMk cId="4046874183" sldId="257"/>
            <ac:spMk id="8" creationId="{155AA429-511E-A3BA-78C4-5F5C7532535D}"/>
          </ac:spMkLst>
        </pc:spChg>
        <pc:spChg chg="add mod">
          <ac:chgData name="Elizabeth Davidson" userId="4e9ca45b-c57b-4800-958b-237d43aa0370" providerId="ADAL" clId="{C2F46580-CED3-46AC-B858-1172C910FC8A}" dt="2022-07-19T16:33:28.851" v="5806" actId="1076"/>
          <ac:spMkLst>
            <pc:docMk/>
            <pc:sldMk cId="4046874183" sldId="257"/>
            <ac:spMk id="10" creationId="{AFA7D233-B5BD-C837-7585-B671D3A181B6}"/>
          </ac:spMkLst>
        </pc:spChg>
        <pc:spChg chg="add mod">
          <ac:chgData name="Elizabeth Davidson" userId="4e9ca45b-c57b-4800-958b-237d43aa0370" providerId="ADAL" clId="{C2F46580-CED3-46AC-B858-1172C910FC8A}" dt="2022-07-19T14:19:57.975" v="5431" actId="403"/>
          <ac:spMkLst>
            <pc:docMk/>
            <pc:sldMk cId="4046874183" sldId="257"/>
            <ac:spMk id="12" creationId="{9C549788-6866-0B1F-D3AD-E5AAE9146D42}"/>
          </ac:spMkLst>
        </pc:spChg>
        <pc:spChg chg="del mod">
          <ac:chgData name="Elizabeth Davidson" userId="4e9ca45b-c57b-4800-958b-237d43aa0370" providerId="ADAL" clId="{C2F46580-CED3-46AC-B858-1172C910FC8A}" dt="2022-07-18T17:00:16.119" v="1308" actId="478"/>
          <ac:spMkLst>
            <pc:docMk/>
            <pc:sldMk cId="4046874183" sldId="257"/>
            <ac:spMk id="14" creationId="{00000000-0000-0000-0000-000000000000}"/>
          </ac:spMkLst>
        </pc:spChg>
        <pc:spChg chg="add mod">
          <ac:chgData name="Elizabeth Davidson" userId="4e9ca45b-c57b-4800-958b-237d43aa0370" providerId="ADAL" clId="{C2F46580-CED3-46AC-B858-1172C910FC8A}" dt="2022-07-19T15:37:05" v="5591" actId="20577"/>
          <ac:spMkLst>
            <pc:docMk/>
            <pc:sldMk cId="4046874183" sldId="257"/>
            <ac:spMk id="19" creationId="{8575CC64-EAEC-BB55-DA6D-A420D67D0284}"/>
          </ac:spMkLst>
        </pc:spChg>
        <pc:spChg chg="add mod">
          <ac:chgData name="Elizabeth Davidson" userId="4e9ca45b-c57b-4800-958b-237d43aa0370" providerId="ADAL" clId="{C2F46580-CED3-46AC-B858-1172C910FC8A}" dt="2022-07-19T14:20:47.404" v="5449" actId="1035"/>
          <ac:spMkLst>
            <pc:docMk/>
            <pc:sldMk cId="4046874183" sldId="257"/>
            <ac:spMk id="20" creationId="{9A5D19E1-53D3-4B44-B5EF-9FB4D3751F9A}"/>
          </ac:spMkLst>
        </pc:spChg>
        <pc:spChg chg="add del mod">
          <ac:chgData name="Elizabeth Davidson" userId="4e9ca45b-c57b-4800-958b-237d43aa0370" providerId="ADAL" clId="{C2F46580-CED3-46AC-B858-1172C910FC8A}" dt="2022-07-18T14:39:44.786" v="1095" actId="478"/>
          <ac:spMkLst>
            <pc:docMk/>
            <pc:sldMk cId="4046874183" sldId="257"/>
            <ac:spMk id="23" creationId="{14AEA0CE-ABB9-91DF-71C6-570AB7B930B8}"/>
          </ac:spMkLst>
        </pc:spChg>
        <pc:spChg chg="add mod">
          <ac:chgData name="Elizabeth Davidson" userId="4e9ca45b-c57b-4800-958b-237d43aa0370" providerId="ADAL" clId="{C2F46580-CED3-46AC-B858-1172C910FC8A}" dt="2022-07-18T18:53:21.838" v="3030" actId="113"/>
          <ac:spMkLst>
            <pc:docMk/>
            <pc:sldMk cId="4046874183" sldId="257"/>
            <ac:spMk id="24" creationId="{A9C89C05-ACA7-3B5F-BC7E-D091F692B200}"/>
          </ac:spMkLst>
        </pc:spChg>
        <pc:spChg chg="add del mod">
          <ac:chgData name="Elizabeth Davidson" userId="4e9ca45b-c57b-4800-958b-237d43aa0370" providerId="ADAL" clId="{C2F46580-CED3-46AC-B858-1172C910FC8A}" dt="2022-07-18T14:41:41.656" v="1112" actId="478"/>
          <ac:spMkLst>
            <pc:docMk/>
            <pc:sldMk cId="4046874183" sldId="257"/>
            <ac:spMk id="28" creationId="{9DEF8392-2247-1868-157E-616292431F97}"/>
          </ac:spMkLst>
        </pc:spChg>
        <pc:spChg chg="add del mod">
          <ac:chgData name="Elizabeth Davidson" userId="4e9ca45b-c57b-4800-958b-237d43aa0370" providerId="ADAL" clId="{C2F46580-CED3-46AC-B858-1172C910FC8A}" dt="2022-07-18T14:44:44.532" v="1130" actId="478"/>
          <ac:spMkLst>
            <pc:docMk/>
            <pc:sldMk cId="4046874183" sldId="257"/>
            <ac:spMk id="31" creationId="{2E30F480-BBFE-E42D-2121-46A0F863F957}"/>
          </ac:spMkLst>
        </pc:spChg>
        <pc:spChg chg="add del mod">
          <ac:chgData name="Elizabeth Davidson" userId="4e9ca45b-c57b-4800-958b-237d43aa0370" providerId="ADAL" clId="{C2F46580-CED3-46AC-B858-1172C910FC8A}" dt="2022-07-18T14:43:09.961" v="1121" actId="478"/>
          <ac:spMkLst>
            <pc:docMk/>
            <pc:sldMk cId="4046874183" sldId="257"/>
            <ac:spMk id="32" creationId="{8609FD33-5955-D1B8-9B6C-DDE6552078D2}"/>
          </ac:spMkLst>
        </pc:spChg>
        <pc:spChg chg="add del mod">
          <ac:chgData name="Elizabeth Davidson" userId="4e9ca45b-c57b-4800-958b-237d43aa0370" providerId="ADAL" clId="{C2F46580-CED3-46AC-B858-1172C910FC8A}" dt="2022-07-18T16:32:46.650" v="1170" actId="478"/>
          <ac:spMkLst>
            <pc:docMk/>
            <pc:sldMk cId="4046874183" sldId="257"/>
            <ac:spMk id="38" creationId="{0F9BEC1D-9568-7F29-5916-5A8CA5F06578}"/>
          </ac:spMkLst>
        </pc:spChg>
        <pc:spChg chg="add mod">
          <ac:chgData name="Elizabeth Davidson" userId="4e9ca45b-c57b-4800-958b-237d43aa0370" providerId="ADAL" clId="{C2F46580-CED3-46AC-B858-1172C910FC8A}" dt="2022-07-18T18:53:24.933" v="3031" actId="113"/>
          <ac:spMkLst>
            <pc:docMk/>
            <pc:sldMk cId="4046874183" sldId="257"/>
            <ac:spMk id="40" creationId="{7EF5B7A8-F0ED-26EB-12DC-BA0D1074D06F}"/>
          </ac:spMkLst>
        </pc:spChg>
        <pc:spChg chg="add mod topLvl">
          <ac:chgData name="Elizabeth Davidson" userId="4e9ca45b-c57b-4800-958b-237d43aa0370" providerId="ADAL" clId="{C2F46580-CED3-46AC-B858-1172C910FC8A}" dt="2022-07-19T04:50:27.902" v="3768" actId="20577"/>
          <ac:spMkLst>
            <pc:docMk/>
            <pc:sldMk cId="4046874183" sldId="257"/>
            <ac:spMk id="41" creationId="{861D3268-C045-656D-E1A3-7A7864F0F5A5}"/>
          </ac:spMkLst>
        </pc:spChg>
        <pc:spChg chg="add del mod">
          <ac:chgData name="Elizabeth Davidson" userId="4e9ca45b-c57b-4800-958b-237d43aa0370" providerId="ADAL" clId="{C2F46580-CED3-46AC-B858-1172C910FC8A}" dt="2022-07-18T16:56:07.231" v="1271" actId="478"/>
          <ac:spMkLst>
            <pc:docMk/>
            <pc:sldMk cId="4046874183" sldId="257"/>
            <ac:spMk id="50" creationId="{1CF60444-4F86-C935-21C1-0DBBAA459732}"/>
          </ac:spMkLst>
        </pc:spChg>
        <pc:spChg chg="add del mod ord">
          <ac:chgData name="Elizabeth Davidson" userId="4e9ca45b-c57b-4800-958b-237d43aa0370" providerId="ADAL" clId="{C2F46580-CED3-46AC-B858-1172C910FC8A}" dt="2022-07-18T17:00:32.214" v="1311" actId="478"/>
          <ac:spMkLst>
            <pc:docMk/>
            <pc:sldMk cId="4046874183" sldId="257"/>
            <ac:spMk id="52" creationId="{23623906-5FAA-BD8F-7183-6C5FAA4076D8}"/>
          </ac:spMkLst>
        </pc:spChg>
        <pc:spChg chg="add mod ord">
          <ac:chgData name="Elizabeth Davidson" userId="4e9ca45b-c57b-4800-958b-237d43aa0370" providerId="ADAL" clId="{C2F46580-CED3-46AC-B858-1172C910FC8A}" dt="2022-07-19T14:20:47.404" v="5449" actId="1035"/>
          <ac:spMkLst>
            <pc:docMk/>
            <pc:sldMk cId="4046874183" sldId="257"/>
            <ac:spMk id="54" creationId="{7B015ED5-6F89-A974-E8A5-4372FF587EF2}"/>
          </ac:spMkLst>
        </pc:spChg>
        <pc:spChg chg="add mod">
          <ac:chgData name="Elizabeth Davidson" userId="4e9ca45b-c57b-4800-958b-237d43aa0370" providerId="ADAL" clId="{C2F46580-CED3-46AC-B858-1172C910FC8A}" dt="2022-07-19T14:20:47.404" v="5449" actId="1035"/>
          <ac:spMkLst>
            <pc:docMk/>
            <pc:sldMk cId="4046874183" sldId="257"/>
            <ac:spMk id="57" creationId="{B85A202B-A3CD-3756-A993-B45598E452BF}"/>
          </ac:spMkLst>
        </pc:spChg>
        <pc:spChg chg="add mod">
          <ac:chgData name="Elizabeth Davidson" userId="4e9ca45b-c57b-4800-958b-237d43aa0370" providerId="ADAL" clId="{C2F46580-CED3-46AC-B858-1172C910FC8A}" dt="2022-07-19T14:21:06.333" v="5463" actId="1035"/>
          <ac:spMkLst>
            <pc:docMk/>
            <pc:sldMk cId="4046874183" sldId="257"/>
            <ac:spMk id="58" creationId="{426CAF0F-D6C6-9FBA-BE68-7E9EE1870982}"/>
          </ac:spMkLst>
        </pc:spChg>
        <pc:spChg chg="add mod">
          <ac:chgData name="Elizabeth Davidson" userId="4e9ca45b-c57b-4800-958b-237d43aa0370" providerId="ADAL" clId="{C2F46580-CED3-46AC-B858-1172C910FC8A}" dt="2022-07-18T17:58:22.092" v="3011" actId="164"/>
          <ac:spMkLst>
            <pc:docMk/>
            <pc:sldMk cId="4046874183" sldId="257"/>
            <ac:spMk id="60" creationId="{4051C205-1C20-A9BD-B2D8-6EFA1DAB553B}"/>
          </ac:spMkLst>
        </pc:spChg>
        <pc:spChg chg="add mod">
          <ac:chgData name="Elizabeth Davidson" userId="4e9ca45b-c57b-4800-958b-237d43aa0370" providerId="ADAL" clId="{C2F46580-CED3-46AC-B858-1172C910FC8A}" dt="2022-07-18T17:58:22.092" v="3011" actId="164"/>
          <ac:spMkLst>
            <pc:docMk/>
            <pc:sldMk cId="4046874183" sldId="257"/>
            <ac:spMk id="62" creationId="{B7911683-C303-6757-5806-3C3190A4CCF5}"/>
          </ac:spMkLst>
        </pc:spChg>
        <pc:spChg chg="add mod ord">
          <ac:chgData name="Elizabeth Davidson" userId="4e9ca45b-c57b-4800-958b-237d43aa0370" providerId="ADAL" clId="{C2F46580-CED3-46AC-B858-1172C910FC8A}" dt="2022-07-19T13:45:07.676" v="4380" actId="1035"/>
          <ac:spMkLst>
            <pc:docMk/>
            <pc:sldMk cId="4046874183" sldId="257"/>
            <ac:spMk id="64" creationId="{FCBDF4CE-D435-CCCE-9083-6C45F44DB693}"/>
          </ac:spMkLst>
        </pc:spChg>
        <pc:spChg chg="add mod ord">
          <ac:chgData name="Elizabeth Davidson" userId="4e9ca45b-c57b-4800-958b-237d43aa0370" providerId="ADAL" clId="{C2F46580-CED3-46AC-B858-1172C910FC8A}" dt="2022-07-19T13:45:07.676" v="4380" actId="1035"/>
          <ac:spMkLst>
            <pc:docMk/>
            <pc:sldMk cId="4046874183" sldId="257"/>
            <ac:spMk id="65" creationId="{2887F69E-B36D-217A-88E8-098F5F6DF66D}"/>
          </ac:spMkLst>
        </pc:spChg>
        <pc:spChg chg="add del mod">
          <ac:chgData name="Elizabeth Davidson" userId="4e9ca45b-c57b-4800-958b-237d43aa0370" providerId="ADAL" clId="{C2F46580-CED3-46AC-B858-1172C910FC8A}" dt="2022-07-18T17:54:18.558" v="2877" actId="478"/>
          <ac:spMkLst>
            <pc:docMk/>
            <pc:sldMk cId="4046874183" sldId="257"/>
            <ac:spMk id="68" creationId="{63F9E9FD-58AD-8468-9805-6C92DBC38C3D}"/>
          </ac:spMkLst>
        </pc:spChg>
        <pc:spChg chg="add del mod">
          <ac:chgData name="Elizabeth Davidson" userId="4e9ca45b-c57b-4800-958b-237d43aa0370" providerId="ADAL" clId="{C2F46580-CED3-46AC-B858-1172C910FC8A}" dt="2022-07-18T17:55:17.828" v="2891"/>
          <ac:spMkLst>
            <pc:docMk/>
            <pc:sldMk cId="4046874183" sldId="257"/>
            <ac:spMk id="71" creationId="{2FB4FC10-CC1C-83B9-1BD8-D76312AB990C}"/>
          </ac:spMkLst>
        </pc:spChg>
        <pc:spChg chg="add mod">
          <ac:chgData name="Elizabeth Davidson" userId="4e9ca45b-c57b-4800-958b-237d43aa0370" providerId="ADAL" clId="{C2F46580-CED3-46AC-B858-1172C910FC8A}" dt="2022-07-19T15:12:35.551" v="5585" actId="1035"/>
          <ac:spMkLst>
            <pc:docMk/>
            <pc:sldMk cId="4046874183" sldId="257"/>
            <ac:spMk id="74" creationId="{01795E2C-26BB-BF07-F738-3DC2AEE89E27}"/>
          </ac:spMkLst>
        </pc:spChg>
        <pc:spChg chg="add del mod">
          <ac:chgData name="Elizabeth Davidson" userId="4e9ca45b-c57b-4800-958b-237d43aa0370" providerId="ADAL" clId="{C2F46580-CED3-46AC-B858-1172C910FC8A}" dt="2022-07-19T04:43:03.307" v="3613"/>
          <ac:spMkLst>
            <pc:docMk/>
            <pc:sldMk cId="4046874183" sldId="257"/>
            <ac:spMk id="75" creationId="{1A9AC382-5792-EBDD-3B4A-6A3A37DEB2C2}"/>
          </ac:spMkLst>
        </pc:spChg>
        <pc:spChg chg="mod">
          <ac:chgData name="Elizabeth Davidson" userId="4e9ca45b-c57b-4800-958b-237d43aa0370" providerId="ADAL" clId="{C2F46580-CED3-46AC-B858-1172C910FC8A}" dt="2022-07-19T04:43:06.717" v="3614"/>
          <ac:spMkLst>
            <pc:docMk/>
            <pc:sldMk cId="4046874183" sldId="257"/>
            <ac:spMk id="77" creationId="{FA2B8B10-44A4-77EE-7478-87B0BBFE249B}"/>
          </ac:spMkLst>
        </pc:spChg>
        <pc:spChg chg="mod">
          <ac:chgData name="Elizabeth Davidson" userId="4e9ca45b-c57b-4800-958b-237d43aa0370" providerId="ADAL" clId="{C2F46580-CED3-46AC-B858-1172C910FC8A}" dt="2022-07-19T04:43:06.717" v="3614"/>
          <ac:spMkLst>
            <pc:docMk/>
            <pc:sldMk cId="4046874183" sldId="257"/>
            <ac:spMk id="78" creationId="{EF2E309C-B5BB-5C23-F672-D52B3DA11010}"/>
          </ac:spMkLst>
        </pc:spChg>
        <pc:spChg chg="add mod ord">
          <ac:chgData name="Elizabeth Davidson" userId="4e9ca45b-c57b-4800-958b-237d43aa0370" providerId="ADAL" clId="{C2F46580-CED3-46AC-B858-1172C910FC8A}" dt="2022-07-19T16:46:47.700" v="5817" actId="14100"/>
          <ac:spMkLst>
            <pc:docMk/>
            <pc:sldMk cId="4046874183" sldId="257"/>
            <ac:spMk id="79" creationId="{A56EAD83-8388-33AD-F5C1-578CFE9C0641}"/>
          </ac:spMkLst>
        </pc:spChg>
        <pc:spChg chg="add del mod">
          <ac:chgData name="Elizabeth Davidson" userId="4e9ca45b-c57b-4800-958b-237d43aa0370" providerId="ADAL" clId="{C2F46580-CED3-46AC-B858-1172C910FC8A}" dt="2022-07-19T04:47:07.849" v="3753" actId="478"/>
          <ac:spMkLst>
            <pc:docMk/>
            <pc:sldMk cId="4046874183" sldId="257"/>
            <ac:spMk id="81" creationId="{63C83C15-522D-97D3-9716-E5F3CE29E046}"/>
          </ac:spMkLst>
        </pc:spChg>
        <pc:spChg chg="add del">
          <ac:chgData name="Elizabeth Davidson" userId="4e9ca45b-c57b-4800-958b-237d43aa0370" providerId="ADAL" clId="{C2F46580-CED3-46AC-B858-1172C910FC8A}" dt="2022-07-19T04:47:21.563" v="3755" actId="11529"/>
          <ac:spMkLst>
            <pc:docMk/>
            <pc:sldMk cId="4046874183" sldId="257"/>
            <ac:spMk id="82" creationId="{47E896F1-480B-72E5-4E51-FBCA2E2049B3}"/>
          </ac:spMkLst>
        </pc:spChg>
        <pc:spChg chg="add del">
          <ac:chgData name="Elizabeth Davidson" userId="4e9ca45b-c57b-4800-958b-237d43aa0370" providerId="ADAL" clId="{C2F46580-CED3-46AC-B858-1172C910FC8A}" dt="2022-07-19T04:47:35.085" v="3757" actId="478"/>
          <ac:spMkLst>
            <pc:docMk/>
            <pc:sldMk cId="4046874183" sldId="257"/>
            <ac:spMk id="83" creationId="{FB53885F-7CA1-55AE-FEFC-02F6751A1242}"/>
          </ac:spMkLst>
        </pc:spChg>
        <pc:spChg chg="add del mod">
          <ac:chgData name="Elizabeth Davidson" userId="4e9ca45b-c57b-4800-958b-237d43aa0370" providerId="ADAL" clId="{C2F46580-CED3-46AC-B858-1172C910FC8A}" dt="2022-07-19T04:50:47.162" v="3770"/>
          <ac:spMkLst>
            <pc:docMk/>
            <pc:sldMk cId="4046874183" sldId="257"/>
            <ac:spMk id="84" creationId="{82D5DAAC-105A-A1FE-4091-1E1865DF8011}"/>
          </ac:spMkLst>
        </pc:spChg>
        <pc:spChg chg="add mod">
          <ac:chgData name="Elizabeth Davidson" userId="4e9ca45b-c57b-4800-958b-237d43aa0370" providerId="ADAL" clId="{C2F46580-CED3-46AC-B858-1172C910FC8A}" dt="2022-07-19T04:57:03.331" v="4085" actId="1037"/>
          <ac:spMkLst>
            <pc:docMk/>
            <pc:sldMk cId="4046874183" sldId="257"/>
            <ac:spMk id="85" creationId="{FF0A34B5-2909-AFAE-47D8-BA62EC322FF7}"/>
          </ac:spMkLst>
        </pc:spChg>
        <pc:grpChg chg="add mod">
          <ac:chgData name="Elizabeth Davidson" userId="4e9ca45b-c57b-4800-958b-237d43aa0370" providerId="ADAL" clId="{C2F46580-CED3-46AC-B858-1172C910FC8A}" dt="2022-07-18T17:58:22.092" v="3011" actId="164"/>
          <ac:grpSpMkLst>
            <pc:docMk/>
            <pc:sldMk cId="4046874183" sldId="257"/>
            <ac:grpSpMk id="9" creationId="{7B4814A7-6A0A-4B45-8C3B-504EC3254CED}"/>
          </ac:grpSpMkLst>
        </pc:grpChg>
        <pc:grpChg chg="add del mod topLvl">
          <ac:chgData name="Elizabeth Davidson" userId="4e9ca45b-c57b-4800-958b-237d43aa0370" providerId="ADAL" clId="{C2F46580-CED3-46AC-B858-1172C910FC8A}" dt="2022-07-19T13:36:35.044" v="4168" actId="478"/>
          <ac:grpSpMkLst>
            <pc:docMk/>
            <pc:sldMk cId="4046874183" sldId="257"/>
            <ac:grpSpMk id="25" creationId="{BA2A6717-E4F0-4211-53DC-E609056DF27F}"/>
          </ac:grpSpMkLst>
        </pc:grpChg>
        <pc:grpChg chg="add del mod">
          <ac:chgData name="Elizabeth Davidson" userId="4e9ca45b-c57b-4800-958b-237d43aa0370" providerId="ADAL" clId="{C2F46580-CED3-46AC-B858-1172C910FC8A}" dt="2022-07-19T13:38:59.987" v="4239" actId="478"/>
          <ac:grpSpMkLst>
            <pc:docMk/>
            <pc:sldMk cId="4046874183" sldId="257"/>
            <ac:grpSpMk id="35" creationId="{E0D42903-62D8-B117-4A14-28C05C22DD77}"/>
          </ac:grpSpMkLst>
        </pc:grpChg>
        <pc:grpChg chg="add del mod">
          <ac:chgData name="Elizabeth Davidson" userId="4e9ca45b-c57b-4800-958b-237d43aa0370" providerId="ADAL" clId="{C2F46580-CED3-46AC-B858-1172C910FC8A}" dt="2022-07-18T16:49:36.110" v="1240" actId="165"/>
          <ac:grpSpMkLst>
            <pc:docMk/>
            <pc:sldMk cId="4046874183" sldId="257"/>
            <ac:grpSpMk id="45" creationId="{35255932-A3C9-1481-0E18-893ED1072054}"/>
          </ac:grpSpMkLst>
        </pc:grpChg>
        <pc:grpChg chg="add del mod topLvl">
          <ac:chgData name="Elizabeth Davidson" userId="4e9ca45b-c57b-4800-958b-237d43aa0370" providerId="ADAL" clId="{C2F46580-CED3-46AC-B858-1172C910FC8A}" dt="2022-07-19T13:38:04.927" v="4232" actId="478"/>
          <ac:grpSpMkLst>
            <pc:docMk/>
            <pc:sldMk cId="4046874183" sldId="257"/>
            <ac:grpSpMk id="46" creationId="{D2A1AE98-EBE1-785B-4368-242F582D180C}"/>
          </ac:grpSpMkLst>
        </pc:grpChg>
        <pc:grpChg chg="add del mod topLvl">
          <ac:chgData name="Elizabeth Davidson" userId="4e9ca45b-c57b-4800-958b-237d43aa0370" providerId="ADAL" clId="{C2F46580-CED3-46AC-B858-1172C910FC8A}" dt="2022-07-19T13:39:05.136" v="4240" actId="478"/>
          <ac:grpSpMkLst>
            <pc:docMk/>
            <pc:sldMk cId="4046874183" sldId="257"/>
            <ac:grpSpMk id="47" creationId="{E86C68E5-C5B6-0667-6C41-1DFC1411AFA1}"/>
          </ac:grpSpMkLst>
        </pc:grpChg>
        <pc:grpChg chg="add del mod">
          <ac:chgData name="Elizabeth Davidson" userId="4e9ca45b-c57b-4800-958b-237d43aa0370" providerId="ADAL" clId="{C2F46580-CED3-46AC-B858-1172C910FC8A}" dt="2022-07-18T17:01:53.102" v="1312" actId="165"/>
          <ac:grpSpMkLst>
            <pc:docMk/>
            <pc:sldMk cId="4046874183" sldId="257"/>
            <ac:grpSpMk id="51" creationId="{152DC6D9-7F0E-9D1F-F91D-46173713A312}"/>
          </ac:grpSpMkLst>
        </pc:grpChg>
        <pc:grpChg chg="add mod">
          <ac:chgData name="Elizabeth Davidson" userId="4e9ca45b-c57b-4800-958b-237d43aa0370" providerId="ADAL" clId="{C2F46580-CED3-46AC-B858-1172C910FC8A}" dt="2022-07-19T14:20:47.404" v="5449" actId="1035"/>
          <ac:grpSpMkLst>
            <pc:docMk/>
            <pc:sldMk cId="4046874183" sldId="257"/>
            <ac:grpSpMk id="53" creationId="{A61B6BEA-6E41-7FC3-BA84-8D6F70E561BB}"/>
          </ac:grpSpMkLst>
        </pc:grpChg>
        <pc:grpChg chg="add mod">
          <ac:chgData name="Elizabeth Davidson" userId="4e9ca45b-c57b-4800-958b-237d43aa0370" providerId="ADAL" clId="{C2F46580-CED3-46AC-B858-1172C910FC8A}" dt="2022-07-19T14:21:06.333" v="5463" actId="1035"/>
          <ac:grpSpMkLst>
            <pc:docMk/>
            <pc:sldMk cId="4046874183" sldId="257"/>
            <ac:grpSpMk id="72" creationId="{D422AFE8-889F-7311-4FBB-1422375F995B}"/>
          </ac:grpSpMkLst>
        </pc:grpChg>
        <pc:grpChg chg="add mod">
          <ac:chgData name="Elizabeth Davidson" userId="4e9ca45b-c57b-4800-958b-237d43aa0370" providerId="ADAL" clId="{C2F46580-CED3-46AC-B858-1172C910FC8A}" dt="2022-07-19T16:46:55.656" v="5832" actId="1036"/>
          <ac:grpSpMkLst>
            <pc:docMk/>
            <pc:sldMk cId="4046874183" sldId="257"/>
            <ac:grpSpMk id="73" creationId="{91FF4DBB-2E1C-6A2F-C817-19EA06419CC1}"/>
          </ac:grpSpMkLst>
        </pc:grpChg>
        <pc:grpChg chg="add del mod">
          <ac:chgData name="Elizabeth Davidson" userId="4e9ca45b-c57b-4800-958b-237d43aa0370" providerId="ADAL" clId="{C2F46580-CED3-46AC-B858-1172C910FC8A}" dt="2022-07-19T04:43:07.880" v="3615"/>
          <ac:grpSpMkLst>
            <pc:docMk/>
            <pc:sldMk cId="4046874183" sldId="257"/>
            <ac:grpSpMk id="76" creationId="{FE1D3795-007E-559C-BAF5-DEE3A3AA1E8C}"/>
          </ac:grpSpMkLst>
        </pc:grpChg>
        <pc:grpChg chg="add mod">
          <ac:chgData name="Elizabeth Davidson" userId="4e9ca45b-c57b-4800-958b-237d43aa0370" providerId="ADAL" clId="{C2F46580-CED3-46AC-B858-1172C910FC8A}" dt="2022-07-19T04:44:38.220" v="3638" actId="164"/>
          <ac:grpSpMkLst>
            <pc:docMk/>
            <pc:sldMk cId="4046874183" sldId="257"/>
            <ac:grpSpMk id="80" creationId="{AFD9B9DF-7FD3-98CB-A239-D44BBBD37B49}"/>
          </ac:grpSpMkLst>
        </pc:grpChg>
        <pc:picChg chg="add del">
          <ac:chgData name="Elizabeth Davidson" userId="4e9ca45b-c57b-4800-958b-237d43aa0370" providerId="ADAL" clId="{C2F46580-CED3-46AC-B858-1172C910FC8A}" dt="2022-07-19T13:26:24.182" v="4088" actId="478"/>
          <ac:picMkLst>
            <pc:docMk/>
            <pc:sldMk cId="4046874183" sldId="257"/>
            <ac:picMk id="2" creationId="{43A06A7B-648F-2C3C-43F4-46A7E0AC2235}"/>
          </ac:picMkLst>
        </pc:picChg>
        <pc:picChg chg="del">
          <ac:chgData name="Elizabeth Davidson" userId="4e9ca45b-c57b-4800-958b-237d43aa0370" providerId="ADAL" clId="{C2F46580-CED3-46AC-B858-1172C910FC8A}" dt="2022-07-15T17:30:50.310" v="162" actId="478"/>
          <ac:picMkLst>
            <pc:docMk/>
            <pc:sldMk cId="4046874183" sldId="257"/>
            <ac:picMk id="3" creationId="{00000000-0000-0000-0000-000000000000}"/>
          </ac:picMkLst>
        </pc:picChg>
        <pc:picChg chg="add del mod">
          <ac:chgData name="Elizabeth Davidson" userId="4e9ca45b-c57b-4800-958b-237d43aa0370" providerId="ADAL" clId="{C2F46580-CED3-46AC-B858-1172C910FC8A}" dt="2022-07-19T16:33:39.030" v="5810" actId="1076"/>
          <ac:picMkLst>
            <pc:docMk/>
            <pc:sldMk cId="4046874183" sldId="257"/>
            <ac:picMk id="3" creationId="{A56A5E6C-F3C9-0083-3DA2-3290890FB198}"/>
          </ac:picMkLst>
        </pc:picChg>
        <pc:picChg chg="add mod ord modCrop">
          <ac:chgData name="Elizabeth Davidson" userId="4e9ca45b-c57b-4800-958b-237d43aa0370" providerId="ADAL" clId="{C2F46580-CED3-46AC-B858-1172C910FC8A}" dt="2022-07-15T18:13:18.917" v="193" actId="164"/>
          <ac:picMkLst>
            <pc:docMk/>
            <pc:sldMk cId="4046874183" sldId="257"/>
            <ac:picMk id="4" creationId="{4414D915-DFAF-80BC-78AC-C243A84661A3}"/>
          </ac:picMkLst>
        </pc:picChg>
        <pc:picChg chg="add mod">
          <ac:chgData name="Elizabeth Davidson" userId="4e9ca45b-c57b-4800-958b-237d43aa0370" providerId="ADAL" clId="{C2F46580-CED3-46AC-B858-1172C910FC8A}" dt="2022-07-19T14:20:47.404" v="5449" actId="1035"/>
          <ac:picMkLst>
            <pc:docMk/>
            <pc:sldMk cId="4046874183" sldId="257"/>
            <ac:picMk id="5" creationId="{46EADBD8-591C-16E5-96C3-E74C0C6690E0}"/>
          </ac:picMkLst>
        </pc:picChg>
        <pc:picChg chg="add mod">
          <ac:chgData name="Elizabeth Davidson" userId="4e9ca45b-c57b-4800-958b-237d43aa0370" providerId="ADAL" clId="{C2F46580-CED3-46AC-B858-1172C910FC8A}" dt="2022-07-19T04:42:51.951" v="3611" actId="14100"/>
          <ac:picMkLst>
            <pc:docMk/>
            <pc:sldMk cId="4046874183" sldId="257"/>
            <ac:picMk id="6" creationId="{BCE88C7D-E781-1CD4-27FE-B9A4494F70FD}"/>
          </ac:picMkLst>
        </pc:picChg>
        <pc:picChg chg="add mod">
          <ac:chgData name="Elizabeth Davidson" userId="4e9ca45b-c57b-4800-958b-237d43aa0370" providerId="ADAL" clId="{C2F46580-CED3-46AC-B858-1172C910FC8A}" dt="2022-07-19T14:20:47.404" v="5449" actId="1035"/>
          <ac:picMkLst>
            <pc:docMk/>
            <pc:sldMk cId="4046874183" sldId="257"/>
            <ac:picMk id="8" creationId="{EE2E2EBD-5964-465F-E7B4-1C69F164B00A}"/>
          </ac:picMkLst>
        </pc:picChg>
        <pc:picChg chg="add mod modCrop">
          <ac:chgData name="Elizabeth Davidson" userId="4e9ca45b-c57b-4800-958b-237d43aa0370" providerId="ADAL" clId="{C2F46580-CED3-46AC-B858-1172C910FC8A}" dt="2022-07-19T16:38:27.948" v="5815" actId="732"/>
          <ac:picMkLst>
            <pc:docMk/>
            <pc:sldMk cId="4046874183" sldId="257"/>
            <ac:picMk id="11" creationId="{06A3C2F1-AC6A-6E72-2C4A-F0A06E774CF1}"/>
          </ac:picMkLst>
        </pc:picChg>
        <pc:picChg chg="add mod">
          <ac:chgData name="Elizabeth Davidson" userId="4e9ca45b-c57b-4800-958b-237d43aa0370" providerId="ADAL" clId="{C2F46580-CED3-46AC-B858-1172C910FC8A}" dt="2022-07-19T14:21:28.958" v="5495" actId="1038"/>
          <ac:picMkLst>
            <pc:docMk/>
            <pc:sldMk cId="4046874183" sldId="257"/>
            <ac:picMk id="13" creationId="{7510B288-14CB-8A3F-05B9-95B1C7A01DA8}"/>
          </ac:picMkLst>
        </pc:picChg>
        <pc:picChg chg="add mod">
          <ac:chgData name="Elizabeth Davidson" userId="4e9ca45b-c57b-4800-958b-237d43aa0370" providerId="ADAL" clId="{C2F46580-CED3-46AC-B858-1172C910FC8A}" dt="2022-07-19T14:20:47.404" v="5449" actId="1035"/>
          <ac:picMkLst>
            <pc:docMk/>
            <pc:sldMk cId="4046874183" sldId="257"/>
            <ac:picMk id="14" creationId="{75E110BD-3979-1C23-76CE-9256FFF806F2}"/>
          </ac:picMkLst>
        </pc:picChg>
        <pc:picChg chg="add del mod">
          <ac:chgData name="Elizabeth Davidson" userId="4e9ca45b-c57b-4800-958b-237d43aa0370" providerId="ADAL" clId="{C2F46580-CED3-46AC-B858-1172C910FC8A}" dt="2022-07-19T13:46:54.817" v="4410" actId="478"/>
          <ac:picMkLst>
            <pc:docMk/>
            <pc:sldMk cId="4046874183" sldId="257"/>
            <ac:picMk id="16" creationId="{90205C5E-B4F6-0D9B-984F-5C07418E1313}"/>
          </ac:picMkLst>
        </pc:picChg>
        <pc:picChg chg="add del mod modCrop">
          <ac:chgData name="Elizabeth Davidson" userId="4e9ca45b-c57b-4800-958b-237d43aa0370" providerId="ADAL" clId="{C2F46580-CED3-46AC-B858-1172C910FC8A}" dt="2022-07-18T14:23:16.439" v="400" actId="478"/>
          <ac:picMkLst>
            <pc:docMk/>
            <pc:sldMk cId="4046874183" sldId="257"/>
            <ac:picMk id="16" creationId="{D21F7F16-B79A-F9D5-C43E-0981204C5211}"/>
          </ac:picMkLst>
        </pc:picChg>
        <pc:picChg chg="add mod">
          <ac:chgData name="Elizabeth Davidson" userId="4e9ca45b-c57b-4800-958b-237d43aa0370" providerId="ADAL" clId="{C2F46580-CED3-46AC-B858-1172C910FC8A}" dt="2022-07-19T16:38:37.750" v="5816" actId="1076"/>
          <ac:picMkLst>
            <pc:docMk/>
            <pc:sldMk cId="4046874183" sldId="257"/>
            <ac:picMk id="18" creationId="{62E31450-AD17-50B0-C85D-71F0E3CC3712}"/>
          </ac:picMkLst>
        </pc:picChg>
        <pc:picChg chg="add mod">
          <ac:chgData name="Elizabeth Davidson" userId="4e9ca45b-c57b-4800-958b-237d43aa0370" providerId="ADAL" clId="{C2F46580-CED3-46AC-B858-1172C910FC8A}" dt="2022-07-19T14:21:39.772" v="5502" actId="1037"/>
          <ac:picMkLst>
            <pc:docMk/>
            <pc:sldMk cId="4046874183" sldId="257"/>
            <ac:picMk id="21" creationId="{10C7B5E2-1C25-0D2B-5A1D-37E5EAE4E06A}"/>
          </ac:picMkLst>
        </pc:picChg>
        <pc:picChg chg="add del mod">
          <ac:chgData name="Elizabeth Davidson" userId="4e9ca45b-c57b-4800-958b-237d43aa0370" providerId="ADAL" clId="{C2F46580-CED3-46AC-B858-1172C910FC8A}" dt="2022-07-19T13:36:35.044" v="4168" actId="478"/>
          <ac:picMkLst>
            <pc:docMk/>
            <pc:sldMk cId="4046874183" sldId="257"/>
            <ac:picMk id="22" creationId="{15292FA6-33EB-4F08-DCB7-1349F1C8F223}"/>
          </ac:picMkLst>
        </pc:picChg>
        <pc:picChg chg="add del mod">
          <ac:chgData name="Elizabeth Davidson" userId="4e9ca45b-c57b-4800-958b-237d43aa0370" providerId="ADAL" clId="{C2F46580-CED3-46AC-B858-1172C910FC8A}" dt="2022-07-18T14:47:09.866" v="1137" actId="478"/>
          <ac:picMkLst>
            <pc:docMk/>
            <pc:sldMk cId="4046874183" sldId="257"/>
            <ac:picMk id="27" creationId="{EB6CF806-B95D-B331-3849-CAFEEE0CCB31}"/>
          </ac:picMkLst>
        </pc:picChg>
        <pc:picChg chg="add del mod ord">
          <ac:chgData name="Elizabeth Davidson" userId="4e9ca45b-c57b-4800-958b-237d43aa0370" providerId="ADAL" clId="{C2F46580-CED3-46AC-B858-1172C910FC8A}" dt="2022-07-19T13:38:59.987" v="4239" actId="478"/>
          <ac:picMkLst>
            <pc:docMk/>
            <pc:sldMk cId="4046874183" sldId="257"/>
            <ac:picMk id="30" creationId="{560D9937-F348-1DE3-8AEE-BED2E7A6A723}"/>
          </ac:picMkLst>
        </pc:picChg>
        <pc:picChg chg="add del mod">
          <ac:chgData name="Elizabeth Davidson" userId="4e9ca45b-c57b-4800-958b-237d43aa0370" providerId="ADAL" clId="{C2F46580-CED3-46AC-B858-1172C910FC8A}" dt="2022-07-19T13:39:05.136" v="4240" actId="478"/>
          <ac:picMkLst>
            <pc:docMk/>
            <pc:sldMk cId="4046874183" sldId="257"/>
            <ac:picMk id="34" creationId="{83D44324-D7E0-2FC5-8F2C-A24A9B9F4338}"/>
          </ac:picMkLst>
        </pc:picChg>
        <pc:picChg chg="add del mod topLvl">
          <ac:chgData name="Elizabeth Davidson" userId="4e9ca45b-c57b-4800-958b-237d43aa0370" providerId="ADAL" clId="{C2F46580-CED3-46AC-B858-1172C910FC8A}" dt="2022-07-19T13:38:04.927" v="4232" actId="478"/>
          <ac:picMkLst>
            <pc:docMk/>
            <pc:sldMk cId="4046874183" sldId="257"/>
            <ac:picMk id="37" creationId="{264A585D-E1EC-3B7E-B02E-1E5FD731C188}"/>
          </ac:picMkLst>
        </pc:picChg>
        <pc:picChg chg="add del mod">
          <ac:chgData name="Elizabeth Davidson" userId="4e9ca45b-c57b-4800-958b-237d43aa0370" providerId="ADAL" clId="{C2F46580-CED3-46AC-B858-1172C910FC8A}" dt="2022-07-18T16:47:27.540" v="1217" actId="478"/>
          <ac:picMkLst>
            <pc:docMk/>
            <pc:sldMk cId="4046874183" sldId="257"/>
            <ac:picMk id="43" creationId="{FBBAC771-FFED-4636-510F-878861283BFD}"/>
          </ac:picMkLst>
        </pc:picChg>
        <pc:picChg chg="add del mod">
          <ac:chgData name="Elizabeth Davidson" userId="4e9ca45b-c57b-4800-958b-237d43aa0370" providerId="ADAL" clId="{C2F46580-CED3-46AC-B858-1172C910FC8A}" dt="2022-07-18T16:47:25.203" v="1216" actId="478"/>
          <ac:picMkLst>
            <pc:docMk/>
            <pc:sldMk cId="4046874183" sldId="257"/>
            <ac:picMk id="44" creationId="{FA46B261-D7BE-C2D2-4335-6EEFE73D071D}"/>
          </ac:picMkLst>
        </pc:picChg>
        <pc:picChg chg="add del mod ord">
          <ac:chgData name="Elizabeth Davidson" userId="4e9ca45b-c57b-4800-958b-237d43aa0370" providerId="ADAL" clId="{C2F46580-CED3-46AC-B858-1172C910FC8A}" dt="2022-07-18T16:54:47.053" v="1262" actId="478"/>
          <ac:picMkLst>
            <pc:docMk/>
            <pc:sldMk cId="4046874183" sldId="257"/>
            <ac:picMk id="49" creationId="{F5EFADA4-6E97-C537-84AB-0DB7D3C97518}"/>
          </ac:picMkLst>
        </pc:picChg>
        <pc:picChg chg="add mod">
          <ac:chgData name="Elizabeth Davidson" userId="4e9ca45b-c57b-4800-958b-237d43aa0370" providerId="ADAL" clId="{C2F46580-CED3-46AC-B858-1172C910FC8A}" dt="2022-07-19T14:21:23.397" v="5480" actId="1037"/>
          <ac:picMkLst>
            <pc:docMk/>
            <pc:sldMk cId="4046874183" sldId="257"/>
            <ac:picMk id="56" creationId="{FBBD63DB-74F0-B5F1-7BE9-A8EAF51827B6}"/>
          </ac:picMkLst>
        </pc:picChg>
        <pc:picChg chg="add del mod">
          <ac:chgData name="Elizabeth Davidson" userId="4e9ca45b-c57b-4800-958b-237d43aa0370" providerId="ADAL" clId="{C2F46580-CED3-46AC-B858-1172C910FC8A}" dt="2022-07-18T17:29:35.423" v="2370" actId="478"/>
          <ac:picMkLst>
            <pc:docMk/>
            <pc:sldMk cId="4046874183" sldId="257"/>
            <ac:picMk id="59" creationId="{B6FAA6B3-A594-464C-5244-28F7D251101C}"/>
          </ac:picMkLst>
        </pc:picChg>
        <pc:picChg chg="add del mod">
          <ac:chgData name="Elizabeth Davidson" userId="4e9ca45b-c57b-4800-958b-237d43aa0370" providerId="ADAL" clId="{C2F46580-CED3-46AC-B858-1172C910FC8A}" dt="2022-07-18T17:30:40.306" v="2383"/>
          <ac:picMkLst>
            <pc:docMk/>
            <pc:sldMk cId="4046874183" sldId="257"/>
            <ac:picMk id="61" creationId="{DA5F6DDB-86BB-9EE3-4FDF-556CA974E5C0}"/>
          </ac:picMkLst>
        </pc:picChg>
        <pc:picChg chg="add mod ord">
          <ac:chgData name="Elizabeth Davidson" userId="4e9ca45b-c57b-4800-958b-237d43aa0370" providerId="ADAL" clId="{C2F46580-CED3-46AC-B858-1172C910FC8A}" dt="2022-07-19T14:21:06.333" v="5463" actId="1035"/>
          <ac:picMkLst>
            <pc:docMk/>
            <pc:sldMk cId="4046874183" sldId="257"/>
            <ac:picMk id="63" creationId="{B8D163E6-5E9E-119B-7AF9-80CA67A5AFF9}"/>
          </ac:picMkLst>
        </pc:picChg>
        <pc:picChg chg="add del mod">
          <ac:chgData name="Elizabeth Davidson" userId="4e9ca45b-c57b-4800-958b-237d43aa0370" providerId="ADAL" clId="{C2F46580-CED3-46AC-B858-1172C910FC8A}" dt="2022-07-18T17:54:18.558" v="2877" actId="478"/>
          <ac:picMkLst>
            <pc:docMk/>
            <pc:sldMk cId="4046874183" sldId="257"/>
            <ac:picMk id="67" creationId="{E7F01E5C-0E79-23AB-EC8D-9B50DB58FA89}"/>
          </ac:picMkLst>
        </pc:picChg>
        <pc:picChg chg="add del mod ord">
          <ac:chgData name="Elizabeth Davidson" userId="4e9ca45b-c57b-4800-958b-237d43aa0370" providerId="ADAL" clId="{C2F46580-CED3-46AC-B858-1172C910FC8A}" dt="2022-07-19T13:22:05.488" v="4086" actId="478"/>
          <ac:picMkLst>
            <pc:docMk/>
            <pc:sldMk cId="4046874183" sldId="257"/>
            <ac:picMk id="70" creationId="{26232880-16C4-F9D4-A5A4-D6D6566CDF5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5387342"/>
            <a:ext cx="14401800" cy="11460480"/>
          </a:xfrm>
        </p:spPr>
        <p:txBody>
          <a:bodyPr anchor="b"/>
          <a:lstStyle>
            <a:lvl1pPr algn="ctr">
              <a:defRPr sz="3500"/>
            </a:lvl1pPr>
          </a:lstStyle>
          <a:p>
            <a:r>
              <a:rPr lang="en-US"/>
              <a:t>Click to edit Master title style</a:t>
            </a:r>
          </a:p>
        </p:txBody>
      </p:sp>
      <p:sp>
        <p:nvSpPr>
          <p:cNvPr id="3" name="Subtitle 2"/>
          <p:cNvSpPr>
            <a:spLocks noGrp="1"/>
          </p:cNvSpPr>
          <p:nvPr>
            <p:ph type="subTitle" idx="1"/>
          </p:nvPr>
        </p:nvSpPr>
        <p:spPr>
          <a:xfrm>
            <a:off x="2400300" y="17289782"/>
            <a:ext cx="14401800" cy="7947658"/>
          </a:xfrm>
        </p:spPr>
        <p:txBody>
          <a:bodyPr/>
          <a:lstStyle>
            <a:lvl1pPr marL="0" indent="0" algn="ctr">
              <a:buNone/>
              <a:defRPr sz="1400"/>
            </a:lvl1pPr>
            <a:lvl2pPr marL="266685" indent="0" algn="ctr">
              <a:buNone/>
              <a:defRPr sz="1167"/>
            </a:lvl2pPr>
            <a:lvl3pPr marL="533370" indent="0" algn="ctr">
              <a:buNone/>
              <a:defRPr sz="1050"/>
            </a:lvl3pPr>
            <a:lvl4pPr marL="800054" indent="0" algn="ctr">
              <a:buNone/>
              <a:defRPr sz="933"/>
            </a:lvl4pPr>
            <a:lvl5pPr marL="1066739" indent="0" algn="ctr">
              <a:buNone/>
              <a:defRPr sz="933"/>
            </a:lvl5pPr>
            <a:lvl6pPr marL="1333424" indent="0" algn="ctr">
              <a:buNone/>
              <a:defRPr sz="933"/>
            </a:lvl6pPr>
            <a:lvl7pPr marL="1600109" indent="0" algn="ctr">
              <a:buNone/>
              <a:defRPr sz="933"/>
            </a:lvl7pPr>
            <a:lvl8pPr marL="1866793" indent="0" algn="ctr">
              <a:buNone/>
              <a:defRPr sz="933"/>
            </a:lvl8pPr>
            <a:lvl9pPr marL="2133478" indent="0" algn="ctr">
              <a:buNone/>
              <a:defRPr sz="933"/>
            </a:lvl9pPr>
          </a:lstStyle>
          <a:p>
            <a:r>
              <a:rPr lang="en-US"/>
              <a:t>Click to edit Master subtitle style</a:t>
            </a:r>
          </a:p>
        </p:txBody>
      </p:sp>
      <p:sp>
        <p:nvSpPr>
          <p:cNvPr id="4" name="Date Placeholder 3"/>
          <p:cNvSpPr>
            <a:spLocks noGrp="1"/>
          </p:cNvSpPr>
          <p:nvPr>
            <p:ph type="dt" sz="half" idx="10"/>
          </p:nvPr>
        </p:nvSpPr>
        <p:spPr/>
        <p:txBody>
          <a:bodyPr/>
          <a:lstStyle/>
          <a:p>
            <a:fld id="{FF1EC394-85C8-4077-B237-F13C0B00139F}"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28112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EC394-85C8-4077-B237-F13C0B00139F}"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396890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741717" y="1752600"/>
            <a:ext cx="4140518"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20165" y="1752600"/>
            <a:ext cx="12181523"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EC394-85C8-4077-B237-F13C0B00139F}"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134321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EC394-85C8-4077-B237-F13C0B00139F}"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213417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10164" y="8206745"/>
            <a:ext cx="16562070" cy="13693138"/>
          </a:xfrm>
        </p:spPr>
        <p:txBody>
          <a:bodyPr anchor="b"/>
          <a:lstStyle>
            <a:lvl1pPr>
              <a:defRPr sz="3500"/>
            </a:lvl1pPr>
          </a:lstStyle>
          <a:p>
            <a:r>
              <a:rPr lang="en-US"/>
              <a:t>Click to edit Master title style</a:t>
            </a:r>
          </a:p>
        </p:txBody>
      </p:sp>
      <p:sp>
        <p:nvSpPr>
          <p:cNvPr id="3" name="Text Placeholder 2"/>
          <p:cNvSpPr>
            <a:spLocks noGrp="1"/>
          </p:cNvSpPr>
          <p:nvPr>
            <p:ph type="body" idx="1"/>
          </p:nvPr>
        </p:nvSpPr>
        <p:spPr>
          <a:xfrm>
            <a:off x="1310164" y="22029425"/>
            <a:ext cx="16562070" cy="7200898"/>
          </a:xfrm>
        </p:spPr>
        <p:txBody>
          <a:bodyPr/>
          <a:lstStyle>
            <a:lvl1pPr marL="0" indent="0">
              <a:buNone/>
              <a:defRPr sz="1400">
                <a:solidFill>
                  <a:schemeClr val="tx1">
                    <a:tint val="75000"/>
                  </a:schemeClr>
                </a:solidFill>
              </a:defRPr>
            </a:lvl1pPr>
            <a:lvl2pPr marL="266685" indent="0">
              <a:buNone/>
              <a:defRPr sz="1167">
                <a:solidFill>
                  <a:schemeClr val="tx1">
                    <a:tint val="75000"/>
                  </a:schemeClr>
                </a:solidFill>
              </a:defRPr>
            </a:lvl2pPr>
            <a:lvl3pPr marL="533370" indent="0">
              <a:buNone/>
              <a:defRPr sz="1050">
                <a:solidFill>
                  <a:schemeClr val="tx1">
                    <a:tint val="75000"/>
                  </a:schemeClr>
                </a:solidFill>
              </a:defRPr>
            </a:lvl3pPr>
            <a:lvl4pPr marL="800054" indent="0">
              <a:buNone/>
              <a:defRPr sz="933">
                <a:solidFill>
                  <a:schemeClr val="tx1">
                    <a:tint val="75000"/>
                  </a:schemeClr>
                </a:solidFill>
              </a:defRPr>
            </a:lvl4pPr>
            <a:lvl5pPr marL="1066739" indent="0">
              <a:buNone/>
              <a:defRPr sz="933">
                <a:solidFill>
                  <a:schemeClr val="tx1">
                    <a:tint val="75000"/>
                  </a:schemeClr>
                </a:solidFill>
              </a:defRPr>
            </a:lvl5pPr>
            <a:lvl6pPr marL="1333424" indent="0">
              <a:buNone/>
              <a:defRPr sz="933">
                <a:solidFill>
                  <a:schemeClr val="tx1">
                    <a:tint val="75000"/>
                  </a:schemeClr>
                </a:solidFill>
              </a:defRPr>
            </a:lvl6pPr>
            <a:lvl7pPr marL="1600109" indent="0">
              <a:buNone/>
              <a:defRPr sz="933">
                <a:solidFill>
                  <a:schemeClr val="tx1">
                    <a:tint val="75000"/>
                  </a:schemeClr>
                </a:solidFill>
              </a:defRPr>
            </a:lvl7pPr>
            <a:lvl8pPr marL="1866793" indent="0">
              <a:buNone/>
              <a:defRPr sz="933">
                <a:solidFill>
                  <a:schemeClr val="tx1">
                    <a:tint val="75000"/>
                  </a:schemeClr>
                </a:solidFill>
              </a:defRPr>
            </a:lvl8pPr>
            <a:lvl9pPr marL="2133478" indent="0">
              <a:buNone/>
              <a:defRPr sz="9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EC394-85C8-4077-B237-F13C0B00139F}"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300006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20165" y="8763000"/>
            <a:ext cx="81610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721215" y="8763000"/>
            <a:ext cx="81610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1EC394-85C8-4077-B237-F13C0B00139F}"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31366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22666" y="1752603"/>
            <a:ext cx="16562070" cy="6362702"/>
          </a:xfrm>
        </p:spPr>
        <p:txBody>
          <a:bodyPr/>
          <a:lstStyle/>
          <a:p>
            <a:r>
              <a:rPr lang="en-US"/>
              <a:t>Click to edit Master title style</a:t>
            </a:r>
          </a:p>
        </p:txBody>
      </p:sp>
      <p:sp>
        <p:nvSpPr>
          <p:cNvPr id="3" name="Text Placeholder 2"/>
          <p:cNvSpPr>
            <a:spLocks noGrp="1"/>
          </p:cNvSpPr>
          <p:nvPr>
            <p:ph type="body" idx="1"/>
          </p:nvPr>
        </p:nvSpPr>
        <p:spPr>
          <a:xfrm>
            <a:off x="1322667" y="8069582"/>
            <a:ext cx="8123515" cy="3954778"/>
          </a:xfrm>
        </p:spPr>
        <p:txBody>
          <a:bodyPr anchor="b"/>
          <a:lstStyle>
            <a:lvl1pPr marL="0" indent="0">
              <a:buNone/>
              <a:defRPr sz="1400" b="1"/>
            </a:lvl1pPr>
            <a:lvl2pPr marL="266685" indent="0">
              <a:buNone/>
              <a:defRPr sz="1167" b="1"/>
            </a:lvl2pPr>
            <a:lvl3pPr marL="533370" indent="0">
              <a:buNone/>
              <a:defRPr sz="1050" b="1"/>
            </a:lvl3pPr>
            <a:lvl4pPr marL="800054" indent="0">
              <a:buNone/>
              <a:defRPr sz="933" b="1"/>
            </a:lvl4pPr>
            <a:lvl5pPr marL="1066739" indent="0">
              <a:buNone/>
              <a:defRPr sz="933" b="1"/>
            </a:lvl5pPr>
            <a:lvl6pPr marL="1333424" indent="0">
              <a:buNone/>
              <a:defRPr sz="933" b="1"/>
            </a:lvl6pPr>
            <a:lvl7pPr marL="1600109" indent="0">
              <a:buNone/>
              <a:defRPr sz="933" b="1"/>
            </a:lvl7pPr>
            <a:lvl8pPr marL="1866793" indent="0">
              <a:buNone/>
              <a:defRPr sz="933" b="1"/>
            </a:lvl8pPr>
            <a:lvl9pPr marL="2133478" indent="0">
              <a:buNone/>
              <a:defRPr sz="933" b="1"/>
            </a:lvl9pPr>
          </a:lstStyle>
          <a:p>
            <a:pPr lvl="0"/>
            <a:r>
              <a:rPr lang="en-US"/>
              <a:t>Edit Master text styles</a:t>
            </a:r>
          </a:p>
        </p:txBody>
      </p:sp>
      <p:sp>
        <p:nvSpPr>
          <p:cNvPr id="4" name="Content Placeholder 3"/>
          <p:cNvSpPr>
            <a:spLocks noGrp="1"/>
          </p:cNvSpPr>
          <p:nvPr>
            <p:ph sz="half" idx="2"/>
          </p:nvPr>
        </p:nvSpPr>
        <p:spPr>
          <a:xfrm>
            <a:off x="1322667" y="12024360"/>
            <a:ext cx="8123515"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721215" y="8069582"/>
            <a:ext cx="8163521" cy="3954778"/>
          </a:xfrm>
        </p:spPr>
        <p:txBody>
          <a:bodyPr anchor="b"/>
          <a:lstStyle>
            <a:lvl1pPr marL="0" indent="0">
              <a:buNone/>
              <a:defRPr sz="1400" b="1"/>
            </a:lvl1pPr>
            <a:lvl2pPr marL="266685" indent="0">
              <a:buNone/>
              <a:defRPr sz="1167" b="1"/>
            </a:lvl2pPr>
            <a:lvl3pPr marL="533370" indent="0">
              <a:buNone/>
              <a:defRPr sz="1050" b="1"/>
            </a:lvl3pPr>
            <a:lvl4pPr marL="800054" indent="0">
              <a:buNone/>
              <a:defRPr sz="933" b="1"/>
            </a:lvl4pPr>
            <a:lvl5pPr marL="1066739" indent="0">
              <a:buNone/>
              <a:defRPr sz="933" b="1"/>
            </a:lvl5pPr>
            <a:lvl6pPr marL="1333424" indent="0">
              <a:buNone/>
              <a:defRPr sz="933" b="1"/>
            </a:lvl6pPr>
            <a:lvl7pPr marL="1600109" indent="0">
              <a:buNone/>
              <a:defRPr sz="933" b="1"/>
            </a:lvl7pPr>
            <a:lvl8pPr marL="1866793" indent="0">
              <a:buNone/>
              <a:defRPr sz="933" b="1"/>
            </a:lvl8pPr>
            <a:lvl9pPr marL="2133478" indent="0">
              <a:buNone/>
              <a:defRPr sz="933" b="1"/>
            </a:lvl9pPr>
          </a:lstStyle>
          <a:p>
            <a:pPr lvl="0"/>
            <a:r>
              <a:rPr lang="en-US"/>
              <a:t>Edit Master text styles</a:t>
            </a:r>
          </a:p>
        </p:txBody>
      </p:sp>
      <p:sp>
        <p:nvSpPr>
          <p:cNvPr id="6" name="Content Placeholder 5"/>
          <p:cNvSpPr>
            <a:spLocks noGrp="1"/>
          </p:cNvSpPr>
          <p:nvPr>
            <p:ph sz="quarter" idx="4"/>
          </p:nvPr>
        </p:nvSpPr>
        <p:spPr>
          <a:xfrm>
            <a:off x="9721215" y="12024360"/>
            <a:ext cx="8163521"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1EC394-85C8-4077-B237-F13C0B00139F}"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256602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1EC394-85C8-4077-B237-F13C0B00139F}"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265173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EC394-85C8-4077-B237-F13C0B00139F}"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314115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22667" y="2194560"/>
            <a:ext cx="6193273" cy="7680960"/>
          </a:xfrm>
        </p:spPr>
        <p:txBody>
          <a:bodyPr anchor="b"/>
          <a:lstStyle>
            <a:lvl1pPr>
              <a:defRPr sz="1867"/>
            </a:lvl1pPr>
          </a:lstStyle>
          <a:p>
            <a:r>
              <a:rPr lang="en-US"/>
              <a:t>Click to edit Master title style</a:t>
            </a:r>
          </a:p>
        </p:txBody>
      </p:sp>
      <p:sp>
        <p:nvSpPr>
          <p:cNvPr id="3" name="Content Placeholder 2"/>
          <p:cNvSpPr>
            <a:spLocks noGrp="1"/>
          </p:cNvSpPr>
          <p:nvPr>
            <p:ph idx="1"/>
          </p:nvPr>
        </p:nvSpPr>
        <p:spPr>
          <a:xfrm>
            <a:off x="8163521" y="4739642"/>
            <a:ext cx="9721215" cy="23393400"/>
          </a:xfrm>
        </p:spPr>
        <p:txBody>
          <a:bodyPr/>
          <a:lstStyle>
            <a:lvl1pPr>
              <a:defRPr sz="1867"/>
            </a:lvl1pPr>
            <a:lvl2pPr>
              <a:defRPr sz="1633"/>
            </a:lvl2pPr>
            <a:lvl3pPr>
              <a:defRPr sz="1400"/>
            </a:lvl3pPr>
            <a:lvl4pPr>
              <a:defRPr sz="1167"/>
            </a:lvl4pPr>
            <a:lvl5pPr>
              <a:defRPr sz="1167"/>
            </a:lvl5pPr>
            <a:lvl6pPr>
              <a:defRPr sz="1167"/>
            </a:lvl6pPr>
            <a:lvl7pPr>
              <a:defRPr sz="1167"/>
            </a:lvl7pPr>
            <a:lvl8pPr>
              <a:defRPr sz="1167"/>
            </a:lvl8pPr>
            <a:lvl9pPr>
              <a:defRPr sz="11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22667" y="9875520"/>
            <a:ext cx="6193273" cy="18295622"/>
          </a:xfrm>
        </p:spPr>
        <p:txBody>
          <a:bodyPr/>
          <a:lstStyle>
            <a:lvl1pPr marL="0" indent="0">
              <a:buNone/>
              <a:defRPr sz="933"/>
            </a:lvl1pPr>
            <a:lvl2pPr marL="266685" indent="0">
              <a:buNone/>
              <a:defRPr sz="817"/>
            </a:lvl2pPr>
            <a:lvl3pPr marL="533370" indent="0">
              <a:buNone/>
              <a:defRPr sz="700"/>
            </a:lvl3pPr>
            <a:lvl4pPr marL="800054" indent="0">
              <a:buNone/>
              <a:defRPr sz="583"/>
            </a:lvl4pPr>
            <a:lvl5pPr marL="1066739" indent="0">
              <a:buNone/>
              <a:defRPr sz="583"/>
            </a:lvl5pPr>
            <a:lvl6pPr marL="1333424" indent="0">
              <a:buNone/>
              <a:defRPr sz="583"/>
            </a:lvl6pPr>
            <a:lvl7pPr marL="1600109" indent="0">
              <a:buNone/>
              <a:defRPr sz="583"/>
            </a:lvl7pPr>
            <a:lvl8pPr marL="1866793" indent="0">
              <a:buNone/>
              <a:defRPr sz="583"/>
            </a:lvl8pPr>
            <a:lvl9pPr marL="213347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FF1EC394-85C8-4077-B237-F13C0B00139F}"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68079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22667" y="2194560"/>
            <a:ext cx="6193273" cy="7680960"/>
          </a:xfrm>
        </p:spPr>
        <p:txBody>
          <a:bodyPr anchor="b"/>
          <a:lstStyle>
            <a:lvl1pPr>
              <a:defRPr sz="1867"/>
            </a:lvl1pPr>
          </a:lstStyle>
          <a:p>
            <a:r>
              <a:rPr lang="en-US"/>
              <a:t>Click to edit Master title style</a:t>
            </a:r>
          </a:p>
        </p:txBody>
      </p:sp>
      <p:sp>
        <p:nvSpPr>
          <p:cNvPr id="3" name="Picture Placeholder 2"/>
          <p:cNvSpPr>
            <a:spLocks noGrp="1"/>
          </p:cNvSpPr>
          <p:nvPr>
            <p:ph type="pic" idx="1"/>
          </p:nvPr>
        </p:nvSpPr>
        <p:spPr>
          <a:xfrm>
            <a:off x="8163521" y="4739642"/>
            <a:ext cx="9721215" cy="23393400"/>
          </a:xfrm>
        </p:spPr>
        <p:txBody>
          <a:bodyPr/>
          <a:lstStyle>
            <a:lvl1pPr marL="0" indent="0">
              <a:buNone/>
              <a:defRPr sz="1867"/>
            </a:lvl1pPr>
            <a:lvl2pPr marL="266685" indent="0">
              <a:buNone/>
              <a:defRPr sz="1633"/>
            </a:lvl2pPr>
            <a:lvl3pPr marL="533370" indent="0">
              <a:buNone/>
              <a:defRPr sz="1400"/>
            </a:lvl3pPr>
            <a:lvl4pPr marL="800054" indent="0">
              <a:buNone/>
              <a:defRPr sz="1167"/>
            </a:lvl4pPr>
            <a:lvl5pPr marL="1066739" indent="0">
              <a:buNone/>
              <a:defRPr sz="1167"/>
            </a:lvl5pPr>
            <a:lvl6pPr marL="1333424" indent="0">
              <a:buNone/>
              <a:defRPr sz="1167"/>
            </a:lvl6pPr>
            <a:lvl7pPr marL="1600109" indent="0">
              <a:buNone/>
              <a:defRPr sz="1167"/>
            </a:lvl7pPr>
            <a:lvl8pPr marL="1866793" indent="0">
              <a:buNone/>
              <a:defRPr sz="1167"/>
            </a:lvl8pPr>
            <a:lvl9pPr marL="2133478" indent="0">
              <a:buNone/>
              <a:defRPr sz="1167"/>
            </a:lvl9pPr>
          </a:lstStyle>
          <a:p>
            <a:endParaRPr lang="en-US"/>
          </a:p>
        </p:txBody>
      </p:sp>
      <p:sp>
        <p:nvSpPr>
          <p:cNvPr id="4" name="Text Placeholder 3"/>
          <p:cNvSpPr>
            <a:spLocks noGrp="1"/>
          </p:cNvSpPr>
          <p:nvPr>
            <p:ph type="body" sz="half" idx="2"/>
          </p:nvPr>
        </p:nvSpPr>
        <p:spPr>
          <a:xfrm>
            <a:off x="1322667" y="9875520"/>
            <a:ext cx="6193273" cy="18295622"/>
          </a:xfrm>
        </p:spPr>
        <p:txBody>
          <a:bodyPr/>
          <a:lstStyle>
            <a:lvl1pPr marL="0" indent="0">
              <a:buNone/>
              <a:defRPr sz="933"/>
            </a:lvl1pPr>
            <a:lvl2pPr marL="266685" indent="0">
              <a:buNone/>
              <a:defRPr sz="817"/>
            </a:lvl2pPr>
            <a:lvl3pPr marL="533370" indent="0">
              <a:buNone/>
              <a:defRPr sz="700"/>
            </a:lvl3pPr>
            <a:lvl4pPr marL="800054" indent="0">
              <a:buNone/>
              <a:defRPr sz="583"/>
            </a:lvl4pPr>
            <a:lvl5pPr marL="1066739" indent="0">
              <a:buNone/>
              <a:defRPr sz="583"/>
            </a:lvl5pPr>
            <a:lvl6pPr marL="1333424" indent="0">
              <a:buNone/>
              <a:defRPr sz="583"/>
            </a:lvl6pPr>
            <a:lvl7pPr marL="1600109" indent="0">
              <a:buNone/>
              <a:defRPr sz="583"/>
            </a:lvl7pPr>
            <a:lvl8pPr marL="1866793" indent="0">
              <a:buNone/>
              <a:defRPr sz="583"/>
            </a:lvl8pPr>
            <a:lvl9pPr marL="213347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FF1EC394-85C8-4077-B237-F13C0B00139F}"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57AEC-7A26-4251-A888-51DA0BEEE565}" type="slidenum">
              <a:rPr lang="en-US" smtClean="0"/>
              <a:t>‹#›</a:t>
            </a:fld>
            <a:endParaRPr lang="en-US"/>
          </a:p>
        </p:txBody>
      </p:sp>
    </p:spTree>
    <p:extLst>
      <p:ext uri="{BB962C8B-B14F-4D97-AF65-F5344CB8AC3E}">
        <p14:creationId xmlns:p14="http://schemas.microsoft.com/office/powerpoint/2010/main" val="72548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20165" y="1752603"/>
            <a:ext cx="1656207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20165" y="8763000"/>
            <a:ext cx="1656207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20165" y="30510482"/>
            <a:ext cx="4320540" cy="1752600"/>
          </a:xfrm>
          <a:prstGeom prst="rect">
            <a:avLst/>
          </a:prstGeom>
        </p:spPr>
        <p:txBody>
          <a:bodyPr vert="horz" lIns="91440" tIns="45720" rIns="91440" bIns="45720" rtlCol="0" anchor="ctr"/>
          <a:lstStyle>
            <a:lvl1pPr algn="l">
              <a:defRPr sz="700">
                <a:solidFill>
                  <a:schemeClr val="tx1">
                    <a:tint val="75000"/>
                  </a:schemeClr>
                </a:solidFill>
              </a:defRPr>
            </a:lvl1pPr>
          </a:lstStyle>
          <a:p>
            <a:fld id="{FF1EC394-85C8-4077-B237-F13C0B00139F}" type="datetimeFigureOut">
              <a:rPr lang="en-US" smtClean="0"/>
              <a:t>7/19/2022</a:t>
            </a:fld>
            <a:endParaRPr lang="en-US"/>
          </a:p>
        </p:txBody>
      </p:sp>
      <p:sp>
        <p:nvSpPr>
          <p:cNvPr id="5" name="Footer Placeholder 4"/>
          <p:cNvSpPr>
            <a:spLocks noGrp="1"/>
          </p:cNvSpPr>
          <p:nvPr>
            <p:ph type="ftr" sz="quarter" idx="3"/>
          </p:nvPr>
        </p:nvSpPr>
        <p:spPr>
          <a:xfrm>
            <a:off x="6360795" y="30510482"/>
            <a:ext cx="6480810" cy="1752600"/>
          </a:xfrm>
          <a:prstGeom prst="rect">
            <a:avLst/>
          </a:prstGeom>
        </p:spPr>
        <p:txBody>
          <a:bodyPr vert="horz" lIns="91440" tIns="45720" rIns="91440" bIns="45720" rtlCol="0" anchor="ctr"/>
          <a:lstStyle>
            <a:lvl1pPr algn="ctr">
              <a:defRPr sz="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3561695" y="30510482"/>
            <a:ext cx="4320540" cy="1752600"/>
          </a:xfrm>
          <a:prstGeom prst="rect">
            <a:avLst/>
          </a:prstGeom>
        </p:spPr>
        <p:txBody>
          <a:bodyPr vert="horz" lIns="91440" tIns="45720" rIns="91440" bIns="45720" rtlCol="0" anchor="ctr"/>
          <a:lstStyle>
            <a:lvl1pPr algn="r">
              <a:defRPr sz="700">
                <a:solidFill>
                  <a:schemeClr val="tx1">
                    <a:tint val="75000"/>
                  </a:schemeClr>
                </a:solidFill>
              </a:defRPr>
            </a:lvl1pPr>
          </a:lstStyle>
          <a:p>
            <a:fld id="{28457AEC-7A26-4251-A888-51DA0BEEE565}" type="slidenum">
              <a:rPr lang="en-US" smtClean="0"/>
              <a:t>‹#›</a:t>
            </a:fld>
            <a:endParaRPr lang="en-US"/>
          </a:p>
        </p:txBody>
      </p:sp>
    </p:spTree>
    <p:extLst>
      <p:ext uri="{BB962C8B-B14F-4D97-AF65-F5344CB8AC3E}">
        <p14:creationId xmlns:p14="http://schemas.microsoft.com/office/powerpoint/2010/main" val="254507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33370" rtl="0" eaLnBrk="1" latinLnBrk="0" hangingPunct="1">
        <a:lnSpc>
          <a:spcPct val="90000"/>
        </a:lnSpc>
        <a:spcBef>
          <a:spcPct val="0"/>
        </a:spcBef>
        <a:buNone/>
        <a:defRPr sz="2567" kern="1200">
          <a:solidFill>
            <a:schemeClr val="tx1"/>
          </a:solidFill>
          <a:latin typeface="+mj-lt"/>
          <a:ea typeface="+mj-ea"/>
          <a:cs typeface="+mj-cs"/>
        </a:defRPr>
      </a:lvl1pPr>
    </p:titleStyle>
    <p:bodyStyle>
      <a:lvl1pPr marL="133342" indent="-133342" algn="l" defTabSz="533370" rtl="0" eaLnBrk="1" latinLnBrk="0" hangingPunct="1">
        <a:lnSpc>
          <a:spcPct val="90000"/>
        </a:lnSpc>
        <a:spcBef>
          <a:spcPts val="583"/>
        </a:spcBef>
        <a:buFont typeface="Arial" panose="020B0604020202020204" pitchFamily="34" charset="0"/>
        <a:buChar char="•"/>
        <a:defRPr sz="1633" kern="1200">
          <a:solidFill>
            <a:schemeClr val="tx1"/>
          </a:solidFill>
          <a:latin typeface="+mn-lt"/>
          <a:ea typeface="+mn-ea"/>
          <a:cs typeface="+mn-cs"/>
        </a:defRPr>
      </a:lvl1pPr>
      <a:lvl2pPr marL="400027" indent="-133342" algn="l" defTabSz="533370" rtl="0" eaLnBrk="1" latinLnBrk="0" hangingPunct="1">
        <a:lnSpc>
          <a:spcPct val="90000"/>
        </a:lnSpc>
        <a:spcBef>
          <a:spcPts val="292"/>
        </a:spcBef>
        <a:buFont typeface="Arial" panose="020B0604020202020204" pitchFamily="34" charset="0"/>
        <a:buChar char="•"/>
        <a:defRPr sz="1400" kern="1200">
          <a:solidFill>
            <a:schemeClr val="tx1"/>
          </a:solidFill>
          <a:latin typeface="+mn-lt"/>
          <a:ea typeface="+mn-ea"/>
          <a:cs typeface="+mn-cs"/>
        </a:defRPr>
      </a:lvl2pPr>
      <a:lvl3pPr marL="666712" indent="-133342" algn="l" defTabSz="533370" rtl="0" eaLnBrk="1" latinLnBrk="0" hangingPunct="1">
        <a:lnSpc>
          <a:spcPct val="90000"/>
        </a:lnSpc>
        <a:spcBef>
          <a:spcPts val="292"/>
        </a:spcBef>
        <a:buFont typeface="Arial" panose="020B0604020202020204" pitchFamily="34" charset="0"/>
        <a:buChar char="•"/>
        <a:defRPr sz="1167" kern="1200">
          <a:solidFill>
            <a:schemeClr val="tx1"/>
          </a:solidFill>
          <a:latin typeface="+mn-lt"/>
          <a:ea typeface="+mn-ea"/>
          <a:cs typeface="+mn-cs"/>
        </a:defRPr>
      </a:lvl3pPr>
      <a:lvl4pPr marL="933397"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4pPr>
      <a:lvl5pPr marL="1200081"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5pPr>
      <a:lvl6pPr marL="1466766"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6pPr>
      <a:lvl7pPr marL="1733451"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7pPr>
      <a:lvl8pPr marL="2000136"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8pPr>
      <a:lvl9pPr marL="2266820" indent="-133342" algn="l" defTabSz="533370" rtl="0" eaLnBrk="1" latinLnBrk="0" hangingPunct="1">
        <a:lnSpc>
          <a:spcPct val="90000"/>
        </a:lnSpc>
        <a:spcBef>
          <a:spcPts val="292"/>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33370" rtl="0" eaLnBrk="1" latinLnBrk="0" hangingPunct="1">
        <a:defRPr sz="1050" kern="1200">
          <a:solidFill>
            <a:schemeClr val="tx1"/>
          </a:solidFill>
          <a:latin typeface="+mn-lt"/>
          <a:ea typeface="+mn-ea"/>
          <a:cs typeface="+mn-cs"/>
        </a:defRPr>
      </a:lvl1pPr>
      <a:lvl2pPr marL="266685" algn="l" defTabSz="533370" rtl="0" eaLnBrk="1" latinLnBrk="0" hangingPunct="1">
        <a:defRPr sz="1050" kern="1200">
          <a:solidFill>
            <a:schemeClr val="tx1"/>
          </a:solidFill>
          <a:latin typeface="+mn-lt"/>
          <a:ea typeface="+mn-ea"/>
          <a:cs typeface="+mn-cs"/>
        </a:defRPr>
      </a:lvl2pPr>
      <a:lvl3pPr marL="533370" algn="l" defTabSz="533370" rtl="0" eaLnBrk="1" latinLnBrk="0" hangingPunct="1">
        <a:defRPr sz="1050" kern="1200">
          <a:solidFill>
            <a:schemeClr val="tx1"/>
          </a:solidFill>
          <a:latin typeface="+mn-lt"/>
          <a:ea typeface="+mn-ea"/>
          <a:cs typeface="+mn-cs"/>
        </a:defRPr>
      </a:lvl3pPr>
      <a:lvl4pPr marL="800054" algn="l" defTabSz="533370" rtl="0" eaLnBrk="1" latinLnBrk="0" hangingPunct="1">
        <a:defRPr sz="1050" kern="1200">
          <a:solidFill>
            <a:schemeClr val="tx1"/>
          </a:solidFill>
          <a:latin typeface="+mn-lt"/>
          <a:ea typeface="+mn-ea"/>
          <a:cs typeface="+mn-cs"/>
        </a:defRPr>
      </a:lvl4pPr>
      <a:lvl5pPr marL="1066739" algn="l" defTabSz="533370" rtl="0" eaLnBrk="1" latinLnBrk="0" hangingPunct="1">
        <a:defRPr sz="1050" kern="1200">
          <a:solidFill>
            <a:schemeClr val="tx1"/>
          </a:solidFill>
          <a:latin typeface="+mn-lt"/>
          <a:ea typeface="+mn-ea"/>
          <a:cs typeface="+mn-cs"/>
        </a:defRPr>
      </a:lvl5pPr>
      <a:lvl6pPr marL="1333424" algn="l" defTabSz="533370" rtl="0" eaLnBrk="1" latinLnBrk="0" hangingPunct="1">
        <a:defRPr sz="1050" kern="1200">
          <a:solidFill>
            <a:schemeClr val="tx1"/>
          </a:solidFill>
          <a:latin typeface="+mn-lt"/>
          <a:ea typeface="+mn-ea"/>
          <a:cs typeface="+mn-cs"/>
        </a:defRPr>
      </a:lvl6pPr>
      <a:lvl7pPr marL="1600109" algn="l" defTabSz="533370" rtl="0" eaLnBrk="1" latinLnBrk="0" hangingPunct="1">
        <a:defRPr sz="1050" kern="1200">
          <a:solidFill>
            <a:schemeClr val="tx1"/>
          </a:solidFill>
          <a:latin typeface="+mn-lt"/>
          <a:ea typeface="+mn-ea"/>
          <a:cs typeface="+mn-cs"/>
        </a:defRPr>
      </a:lvl7pPr>
      <a:lvl8pPr marL="1866793" algn="l" defTabSz="533370" rtl="0" eaLnBrk="1" latinLnBrk="0" hangingPunct="1">
        <a:defRPr sz="1050" kern="1200">
          <a:solidFill>
            <a:schemeClr val="tx1"/>
          </a:solidFill>
          <a:latin typeface="+mn-lt"/>
          <a:ea typeface="+mn-ea"/>
          <a:cs typeface="+mn-cs"/>
        </a:defRPr>
      </a:lvl8pPr>
      <a:lvl9pPr marL="2133478" algn="l" defTabSz="533370" rtl="0" eaLnBrk="1" latinLnBrk="0" hangingPunct="1">
        <a:defRPr sz="1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openclipart.org/detail/161695/fwd__bubble_hand_drawn-by-rejon-177666" TargetMode="External"/><Relationship Id="rId11" Type="http://schemas.openxmlformats.org/officeDocument/2006/relationships/image" Target="../media/image8.png"/><Relationship Id="rId5" Type="http://schemas.openxmlformats.org/officeDocument/2006/relationships/image" Target="../media/image4.png"/><Relationship Id="rId10" Type="http://schemas.microsoft.com/office/2007/relationships/hdphoto" Target="../media/hdphoto1.wdp"/><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Rounded Corners 78">
            <a:extLst>
              <a:ext uri="{FF2B5EF4-FFF2-40B4-BE49-F238E27FC236}">
                <a16:creationId xmlns:a16="http://schemas.microsoft.com/office/drawing/2014/main" id="{A56EAD83-8388-33AD-F5C1-578CFE9C0641}"/>
              </a:ext>
            </a:extLst>
          </p:cNvPr>
          <p:cNvSpPr/>
          <p:nvPr/>
        </p:nvSpPr>
        <p:spPr>
          <a:xfrm>
            <a:off x="8590547" y="21226736"/>
            <a:ext cx="10103793" cy="4843990"/>
          </a:xfrm>
          <a:prstGeom prst="roundRect">
            <a:avLst/>
          </a:prstGeom>
          <a:solidFill>
            <a:schemeClr val="accent4">
              <a:alpha val="4000"/>
            </a:schemeClr>
          </a:solidFill>
          <a:ln>
            <a:gradFill flip="none" rotWithShape="1">
              <a:gsLst>
                <a:gs pos="6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4" name="Rectangle: Rounded Corners 53">
            <a:extLst>
              <a:ext uri="{FF2B5EF4-FFF2-40B4-BE49-F238E27FC236}">
                <a16:creationId xmlns:a16="http://schemas.microsoft.com/office/drawing/2014/main" id="{7B015ED5-6F89-A974-E8A5-4372FF587EF2}"/>
              </a:ext>
            </a:extLst>
          </p:cNvPr>
          <p:cNvSpPr/>
          <p:nvPr/>
        </p:nvSpPr>
        <p:spPr>
          <a:xfrm>
            <a:off x="458442" y="4707218"/>
            <a:ext cx="11012655" cy="9465951"/>
          </a:xfrm>
          <a:prstGeom prst="roundRect">
            <a:avLst/>
          </a:prstGeom>
          <a:solidFill>
            <a:schemeClr val="accent4">
              <a:alpha val="4000"/>
            </a:schemeClr>
          </a:solidFill>
          <a:ln>
            <a:gradFill flip="none" rotWithShape="1">
              <a:gsLst>
                <a:gs pos="6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06A3C2F1-AC6A-6E72-2C4A-F0A06E774CF1}"/>
              </a:ext>
            </a:extLst>
          </p:cNvPr>
          <p:cNvPicPr>
            <a:picLocks noChangeAspect="1"/>
          </p:cNvPicPr>
          <p:nvPr/>
        </p:nvPicPr>
        <p:blipFill rotWithShape="1">
          <a:blip r:embed="rId2">
            <a:extLst>
              <a:ext uri="{28A0092B-C50C-407E-A947-70E740481C1C}">
                <a14:useLocalDpi xmlns:a14="http://schemas.microsoft.com/office/drawing/2010/main" val="0"/>
              </a:ext>
            </a:extLst>
          </a:blip>
          <a:srcRect l="44316" t="86861" r="10933"/>
          <a:stretch/>
        </p:blipFill>
        <p:spPr>
          <a:xfrm>
            <a:off x="0" y="18852"/>
            <a:ext cx="19202400" cy="2544417"/>
          </a:xfrm>
          <a:prstGeom prst="rect">
            <a:avLst/>
          </a:prstGeom>
        </p:spPr>
      </p:pic>
      <p:sp>
        <p:nvSpPr>
          <p:cNvPr id="12" name="Text Box 4">
            <a:extLst>
              <a:ext uri="{FF2B5EF4-FFF2-40B4-BE49-F238E27FC236}">
                <a16:creationId xmlns:a16="http://schemas.microsoft.com/office/drawing/2014/main" id="{9C549788-6866-0B1F-D3AD-E5AAE9146D42}"/>
              </a:ext>
            </a:extLst>
          </p:cNvPr>
          <p:cNvSpPr txBox="1">
            <a:spLocks noChangeArrowheads="1"/>
          </p:cNvSpPr>
          <p:nvPr/>
        </p:nvSpPr>
        <p:spPr bwMode="auto">
          <a:xfrm>
            <a:off x="458442" y="378739"/>
            <a:ext cx="21259800" cy="2161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5000"/>
              </a:lnSpc>
              <a:spcAft>
                <a:spcPts val="0"/>
              </a:spcAft>
            </a:pPr>
            <a:r>
              <a:rPr lang="en-US" sz="5400" b="1" dirty="0">
                <a:solidFill>
                  <a:schemeClr val="bg1"/>
                </a:solidFill>
                <a:latin typeface="Sitka Banner" panose="02000505000000020004" pitchFamily="2" charset="0"/>
              </a:rPr>
              <a:t>Rolling Back the Stacks: A Reference Overhaul </a:t>
            </a:r>
          </a:p>
          <a:p>
            <a:pPr>
              <a:lnSpc>
                <a:spcPct val="85000"/>
              </a:lnSpc>
              <a:spcAft>
                <a:spcPts val="0"/>
              </a:spcAft>
            </a:pPr>
            <a:r>
              <a:rPr lang="en-US" sz="2800" b="1" i="1" dirty="0">
                <a:solidFill>
                  <a:schemeClr val="accent1">
                    <a:lumMod val="20000"/>
                    <a:lumOff val="80000"/>
                  </a:schemeClr>
                </a:solidFill>
                <a:latin typeface="Sitka Banner" panose="02000505000000020004" pitchFamily="2" charset="0"/>
              </a:rPr>
              <a:t> </a:t>
            </a:r>
          </a:p>
          <a:p>
            <a:pPr>
              <a:lnSpc>
                <a:spcPct val="85000"/>
              </a:lnSpc>
              <a:spcAft>
                <a:spcPts val="0"/>
              </a:spcAft>
            </a:pPr>
            <a:r>
              <a:rPr lang="en-US" sz="2800" b="1" dirty="0">
                <a:solidFill>
                  <a:schemeClr val="bg1"/>
                </a:solidFill>
                <a:latin typeface="Sitka Banner" panose="02000505000000020004" pitchFamily="2" charset="0"/>
              </a:rPr>
              <a:t>Elizabeth Davidson, Associate Director &amp; Head of Public Services</a:t>
            </a:r>
            <a:br>
              <a:rPr lang="en-US" sz="2800" b="1" dirty="0">
                <a:solidFill>
                  <a:schemeClr val="bg1"/>
                </a:solidFill>
                <a:latin typeface="Sitka Banner" panose="02000505000000020004" pitchFamily="2" charset="0"/>
              </a:rPr>
            </a:br>
            <a:r>
              <a:rPr lang="en-US" sz="2800" b="1" dirty="0">
                <a:solidFill>
                  <a:schemeClr val="bg1"/>
                </a:solidFill>
                <a:latin typeface="Sitka Banner" panose="02000505000000020004" pitchFamily="2" charset="0"/>
              </a:rPr>
              <a:t>Hoover Library, McDaniel College</a:t>
            </a:r>
          </a:p>
          <a:p>
            <a:pPr>
              <a:lnSpc>
                <a:spcPct val="85000"/>
              </a:lnSpc>
              <a:spcAft>
                <a:spcPts val="0"/>
              </a:spcAft>
            </a:pPr>
            <a:endParaRPr lang="en-US" sz="2000" b="1" dirty="0">
              <a:solidFill>
                <a:schemeClr val="accent1">
                  <a:lumMod val="20000"/>
                  <a:lumOff val="80000"/>
                </a:schemeClr>
              </a:solidFill>
            </a:endParaRPr>
          </a:p>
        </p:txBody>
      </p:sp>
      <p:pic>
        <p:nvPicPr>
          <p:cNvPr id="13" name="Picture 12" descr="An image of a slip of paper with different check boxes, including locations a book could be moved to, check boxes for the reason for that move, and check boxes for reasons the book should be removed from the collection entirely. The final checkbox marks whether the book needs to be repaired. ">
            <a:extLst>
              <a:ext uri="{FF2B5EF4-FFF2-40B4-BE49-F238E27FC236}">
                <a16:creationId xmlns:a16="http://schemas.microsoft.com/office/drawing/2014/main" id="{7510B288-14CB-8A3F-05B9-95B1C7A01D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20024">
            <a:off x="13443682" y="10238600"/>
            <a:ext cx="3328879" cy="10511660"/>
          </a:xfrm>
          <a:prstGeom prst="rect">
            <a:avLst/>
          </a:prstGeom>
        </p:spPr>
      </p:pic>
      <p:pic>
        <p:nvPicPr>
          <p:cNvPr id="18" name="Picture 17">
            <a:extLst>
              <a:ext uri="{FF2B5EF4-FFF2-40B4-BE49-F238E27FC236}">
                <a16:creationId xmlns:a16="http://schemas.microsoft.com/office/drawing/2014/main" id="{62E31450-AD17-50B0-C85D-71F0E3CC37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40451" y="1400900"/>
            <a:ext cx="5928313" cy="817537"/>
          </a:xfrm>
          <a:prstGeom prst="rect">
            <a:avLst/>
          </a:prstGeom>
        </p:spPr>
      </p:pic>
      <p:sp>
        <p:nvSpPr>
          <p:cNvPr id="19" name="TextBox 18">
            <a:extLst>
              <a:ext uri="{FF2B5EF4-FFF2-40B4-BE49-F238E27FC236}">
                <a16:creationId xmlns:a16="http://schemas.microsoft.com/office/drawing/2014/main" id="{8575CC64-EAEC-BB55-DA6D-A420D67D0284}"/>
              </a:ext>
            </a:extLst>
          </p:cNvPr>
          <p:cNvSpPr txBox="1"/>
          <p:nvPr/>
        </p:nvSpPr>
        <p:spPr>
          <a:xfrm>
            <a:off x="1040619" y="3086458"/>
            <a:ext cx="17519356" cy="1446550"/>
          </a:xfrm>
          <a:prstGeom prst="rect">
            <a:avLst/>
          </a:prstGeom>
          <a:noFill/>
        </p:spPr>
        <p:txBody>
          <a:bodyPr wrap="square" rtlCol="0">
            <a:spAutoFit/>
          </a:bodyPr>
          <a:lstStyle/>
          <a:p>
            <a:pPr algn="ctr"/>
            <a:r>
              <a:rPr lang="en-US" sz="3200" dirty="0">
                <a:solidFill>
                  <a:srgbClr val="000000"/>
                </a:solidFill>
                <a:effectLst/>
                <a:latin typeface="Calibri" panose="020F0502020204030204" pitchFamily="34" charset="0"/>
                <a:ea typeface="Times New Roman" panose="02020603050405020304" pitchFamily="18" charset="0"/>
              </a:rPr>
              <a:t>In 2021, librarians at McDaniel College's Hoover Library undertook the project of overhauling the reference collection, which took up significant space on our first and most communal floor. </a:t>
            </a:r>
          </a:p>
          <a:p>
            <a:endParaRPr lang="en-US" sz="2400" dirty="0"/>
          </a:p>
        </p:txBody>
      </p:sp>
      <p:sp>
        <p:nvSpPr>
          <p:cNvPr id="20" name="TextBox 19">
            <a:extLst>
              <a:ext uri="{FF2B5EF4-FFF2-40B4-BE49-F238E27FC236}">
                <a16:creationId xmlns:a16="http://schemas.microsoft.com/office/drawing/2014/main" id="{9A5D19E1-53D3-4B44-B5EF-9FB4D3751F9A}"/>
              </a:ext>
            </a:extLst>
          </p:cNvPr>
          <p:cNvSpPr txBox="1"/>
          <p:nvPr/>
        </p:nvSpPr>
        <p:spPr>
          <a:xfrm>
            <a:off x="1111459" y="5440098"/>
            <a:ext cx="12325866" cy="523220"/>
          </a:xfrm>
          <a:prstGeom prst="rect">
            <a:avLst/>
          </a:prstGeom>
          <a:noFill/>
        </p:spPr>
        <p:txBody>
          <a:bodyPr wrap="square" rtlCol="0">
            <a:spAutoFit/>
          </a:bodyPr>
          <a:lstStyle/>
          <a:p>
            <a:r>
              <a:rPr lang="en-US" sz="2800" dirty="0">
                <a:solidFill>
                  <a:srgbClr val="000000"/>
                </a:solidFill>
                <a:effectLst/>
                <a:latin typeface="Calibri" panose="020F0502020204030204" pitchFamily="34" charset="0"/>
                <a:ea typeface="Times New Roman" panose="02020603050405020304" pitchFamily="18" charset="0"/>
              </a:rPr>
              <a:t>The lead up to the project included: </a:t>
            </a:r>
          </a:p>
        </p:txBody>
      </p:sp>
      <p:grpSp>
        <p:nvGrpSpPr>
          <p:cNvPr id="53" name="Group 52">
            <a:extLst>
              <a:ext uri="{FF2B5EF4-FFF2-40B4-BE49-F238E27FC236}">
                <a16:creationId xmlns:a16="http://schemas.microsoft.com/office/drawing/2014/main" id="{A61B6BEA-6E41-7FC3-BA84-8D6F70E561BB}"/>
              </a:ext>
            </a:extLst>
          </p:cNvPr>
          <p:cNvGrpSpPr/>
          <p:nvPr/>
        </p:nvGrpSpPr>
        <p:grpSpPr>
          <a:xfrm>
            <a:off x="1937444" y="6472112"/>
            <a:ext cx="8669958" cy="7009513"/>
            <a:chOff x="2288117" y="6675234"/>
            <a:chExt cx="8669958" cy="7009513"/>
          </a:xfrm>
        </p:grpSpPr>
        <p:sp>
          <p:nvSpPr>
            <p:cNvPr id="24" name="TextBox 23">
              <a:extLst>
                <a:ext uri="{FF2B5EF4-FFF2-40B4-BE49-F238E27FC236}">
                  <a16:creationId xmlns:a16="http://schemas.microsoft.com/office/drawing/2014/main" id="{A9C89C05-ACA7-3B5F-BC7E-D091F692B200}"/>
                </a:ext>
              </a:extLst>
            </p:cNvPr>
            <p:cNvSpPr txBox="1"/>
            <p:nvPr/>
          </p:nvSpPr>
          <p:spPr>
            <a:xfrm>
              <a:off x="2301840" y="6675234"/>
              <a:ext cx="5985485"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000000"/>
                  </a:solidFill>
                  <a:effectLst/>
                  <a:latin typeface="Calibri" panose="020F0502020204030204" pitchFamily="34" charset="0"/>
                  <a:ea typeface="Times New Roman" panose="02020603050405020304" pitchFamily="18" charset="0"/>
                </a:rPr>
                <a:t>Assessing the In-House Usage statistics</a:t>
              </a:r>
              <a:r>
                <a:rPr lang="en-US" sz="2800" dirty="0">
                  <a:solidFill>
                    <a:srgbClr val="000000"/>
                  </a:solidFill>
                  <a:effectLst/>
                  <a:latin typeface="Calibri" panose="020F0502020204030204" pitchFamily="34" charset="0"/>
                  <a:ea typeface="Times New Roman" panose="02020603050405020304" pitchFamily="18" charset="0"/>
                </a:rPr>
                <a:t> of the Reference Collection </a:t>
              </a:r>
              <a:endParaRPr lang="en-US" sz="2800" dirty="0"/>
            </a:p>
          </p:txBody>
        </p:sp>
        <p:sp>
          <p:nvSpPr>
            <p:cNvPr id="40" name="TextBox 39">
              <a:extLst>
                <a:ext uri="{FF2B5EF4-FFF2-40B4-BE49-F238E27FC236}">
                  <a16:creationId xmlns:a16="http://schemas.microsoft.com/office/drawing/2014/main" id="{7EF5B7A8-F0ED-26EB-12DC-BA0D1074D06F}"/>
                </a:ext>
              </a:extLst>
            </p:cNvPr>
            <p:cNvSpPr txBox="1"/>
            <p:nvPr/>
          </p:nvSpPr>
          <p:spPr>
            <a:xfrm>
              <a:off x="2288117" y="11437978"/>
              <a:ext cx="6305550" cy="2246769"/>
            </a:xfrm>
            <a:prstGeom prst="rect">
              <a:avLst/>
            </a:prstGeom>
            <a:noFill/>
          </p:spPr>
          <p:txBody>
            <a:bodyPr wrap="square">
              <a:spAutoFit/>
            </a:bodyPr>
            <a:lstStyle/>
            <a:p>
              <a:pPr marL="457200" indent="-457200">
                <a:buFont typeface="Arial" panose="020B0604020202020204" pitchFamily="34" charset="0"/>
                <a:buChar char="•"/>
              </a:pPr>
              <a:r>
                <a:rPr lang="en-US" sz="2800" b="1" dirty="0">
                  <a:solidFill>
                    <a:srgbClr val="000000"/>
                  </a:solidFill>
                  <a:latin typeface="Calibri" panose="020F0502020204030204" pitchFamily="34" charset="0"/>
                </a:rPr>
                <a:t>Establishing a timeline </a:t>
              </a:r>
              <a:r>
                <a:rPr lang="en-US" sz="2800" dirty="0">
                  <a:solidFill>
                    <a:srgbClr val="000000"/>
                  </a:solidFill>
                  <a:latin typeface="Calibri" panose="020F0502020204030204" pitchFamily="34" charset="0"/>
                </a:rPr>
                <a:t>for project completion and the transition the of work from the librarians to our Technical Services team for cataloging and relocation</a:t>
              </a:r>
              <a:endParaRPr lang="en-US" sz="2800" dirty="0"/>
            </a:p>
          </p:txBody>
        </p:sp>
        <p:sp>
          <p:nvSpPr>
            <p:cNvPr id="41" name="TextBox 40">
              <a:extLst>
                <a:ext uri="{FF2B5EF4-FFF2-40B4-BE49-F238E27FC236}">
                  <a16:creationId xmlns:a16="http://schemas.microsoft.com/office/drawing/2014/main" id="{861D3268-C045-656D-E1A3-7A7864F0F5A5}"/>
                </a:ext>
              </a:extLst>
            </p:cNvPr>
            <p:cNvSpPr txBox="1"/>
            <p:nvPr/>
          </p:nvSpPr>
          <p:spPr>
            <a:xfrm>
              <a:off x="4297402" y="8711749"/>
              <a:ext cx="6660673" cy="1815882"/>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000000"/>
                  </a:solidFill>
                  <a:effectLst/>
                  <a:latin typeface="Calibri" panose="020F0502020204030204" pitchFamily="34" charset="0"/>
                  <a:ea typeface="Times New Roman" panose="02020603050405020304" pitchFamily="18" charset="0"/>
                </a:rPr>
                <a:t>Developing a set of standards </a:t>
              </a:r>
              <a:r>
                <a:rPr lang="en-US" sz="2800" dirty="0">
                  <a:solidFill>
                    <a:srgbClr val="000000"/>
                  </a:solidFill>
                  <a:effectLst/>
                  <a:latin typeface="Calibri" panose="020F0502020204030204" pitchFamily="34" charset="0"/>
                  <a:ea typeface="Times New Roman" panose="02020603050405020304" pitchFamily="18" charset="0"/>
                </a:rPr>
                <a:t>for how th</a:t>
              </a:r>
              <a:r>
                <a:rPr lang="en-US" sz="2800" dirty="0">
                  <a:solidFill>
                    <a:srgbClr val="000000"/>
                  </a:solidFill>
                  <a:latin typeface="Calibri" panose="020F0502020204030204" pitchFamily="34" charset="0"/>
                  <a:ea typeface="Times New Roman" panose="02020603050405020304" pitchFamily="18" charset="0"/>
                </a:rPr>
                <a:t>e collection would be assessed for withdrawal, relocation, or retention in the same collection</a:t>
              </a:r>
              <a:endParaRPr lang="en-US" sz="2800" dirty="0"/>
            </a:p>
          </p:txBody>
        </p:sp>
      </p:grpSp>
      <p:pic>
        <p:nvPicPr>
          <p:cNvPr id="56" name="Picture 55">
            <a:extLst>
              <a:ext uri="{FF2B5EF4-FFF2-40B4-BE49-F238E27FC236}">
                <a16:creationId xmlns:a16="http://schemas.microsoft.com/office/drawing/2014/main" id="{FBBD63DB-74F0-B5F1-7BE9-A8EAF51827B6}"/>
              </a:ext>
            </a:extLst>
          </p:cNvPr>
          <p:cNvPicPr>
            <a:picLocks noChangeAspect="1"/>
          </p:cNvPicPr>
          <p:nvPr/>
        </p:nvPicPr>
        <p:blipFill>
          <a:blip r:embed="rId5">
            <a:alphaModFix amt="85000"/>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rot="9444335">
            <a:off x="10561383" y="7928226"/>
            <a:ext cx="3297438" cy="4663440"/>
          </a:xfrm>
          <a:prstGeom prst="rect">
            <a:avLst/>
          </a:prstGeom>
        </p:spPr>
      </p:pic>
      <p:sp>
        <p:nvSpPr>
          <p:cNvPr id="57" name="TextBox 56">
            <a:extLst>
              <a:ext uri="{FF2B5EF4-FFF2-40B4-BE49-F238E27FC236}">
                <a16:creationId xmlns:a16="http://schemas.microsoft.com/office/drawing/2014/main" id="{B85A202B-A3CD-3756-A993-B45598E452BF}"/>
              </a:ext>
            </a:extLst>
          </p:cNvPr>
          <p:cNvSpPr txBox="1"/>
          <p:nvPr/>
        </p:nvSpPr>
        <p:spPr>
          <a:xfrm>
            <a:off x="12563935" y="4707218"/>
            <a:ext cx="6081347" cy="5053691"/>
          </a:xfrm>
          <a:prstGeom prst="rect">
            <a:avLst/>
          </a:prstGeom>
          <a:noFill/>
        </p:spPr>
        <p:txBody>
          <a:bodyPr wrap="square" rtlCol="0">
            <a:spAutoFit/>
          </a:bodyPr>
          <a:lstStyle/>
          <a:p>
            <a:r>
              <a:rPr lang="en-US" sz="2830" dirty="0"/>
              <a:t>These new standards were transformed into a weeding/relocation/repair slip. Each librarian was assigned a set of the slips in a different color, specific to their subject liaison areas, to indicate that they were the decision maker for a specific volume. **</a:t>
            </a:r>
          </a:p>
          <a:p>
            <a:endParaRPr lang="en-US" sz="2830" dirty="0"/>
          </a:p>
          <a:p>
            <a:pPr algn="r"/>
            <a:r>
              <a:rPr lang="en-US" sz="2400" dirty="0"/>
              <a:t>**This ensured that if there was a question about the decision made regarding the volume, the team would know to whom to direct it. </a:t>
            </a:r>
            <a:br>
              <a:rPr lang="en-US" sz="2400" dirty="0"/>
            </a:br>
            <a:endParaRPr lang="en-US" sz="2400" dirty="0"/>
          </a:p>
        </p:txBody>
      </p:sp>
      <p:sp>
        <p:nvSpPr>
          <p:cNvPr id="58" name="Callout: Bent Line 57">
            <a:extLst>
              <a:ext uri="{FF2B5EF4-FFF2-40B4-BE49-F238E27FC236}">
                <a16:creationId xmlns:a16="http://schemas.microsoft.com/office/drawing/2014/main" id="{426CAF0F-D6C6-9FBA-BE68-7E9EE1870982}"/>
              </a:ext>
            </a:extLst>
          </p:cNvPr>
          <p:cNvSpPr/>
          <p:nvPr/>
        </p:nvSpPr>
        <p:spPr>
          <a:xfrm rot="10800000" flipV="1">
            <a:off x="16331948" y="15123912"/>
            <a:ext cx="2627086" cy="3070794"/>
          </a:xfrm>
          <a:prstGeom prst="borderCallout2">
            <a:avLst>
              <a:gd name="adj1" fmla="val -933"/>
              <a:gd name="adj2" fmla="val 17082"/>
              <a:gd name="adj3" fmla="val -4761"/>
              <a:gd name="adj4" fmla="val 6536"/>
              <a:gd name="adj5" fmla="val -87949"/>
              <a:gd name="adj6" fmla="val 75300"/>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vert="horz" wrap="square" rtlCol="0" anchor="ctr"/>
          <a:lstStyle/>
          <a:p>
            <a:pPr algn="ctr"/>
            <a:r>
              <a:rPr lang="en-US" sz="2000" dirty="0"/>
              <a:t>Though the original slip was designed for the reference collection, it can and will be reused when assessing, shifting, and weeding other collections. </a:t>
            </a:r>
          </a:p>
        </p:txBody>
      </p:sp>
      <p:grpSp>
        <p:nvGrpSpPr>
          <p:cNvPr id="73" name="Group 72">
            <a:extLst>
              <a:ext uri="{FF2B5EF4-FFF2-40B4-BE49-F238E27FC236}">
                <a16:creationId xmlns:a16="http://schemas.microsoft.com/office/drawing/2014/main" id="{91FF4DBB-2E1C-6A2F-C817-19EA06419CC1}"/>
              </a:ext>
            </a:extLst>
          </p:cNvPr>
          <p:cNvGrpSpPr/>
          <p:nvPr/>
        </p:nvGrpSpPr>
        <p:grpSpPr>
          <a:xfrm>
            <a:off x="731015" y="22055193"/>
            <a:ext cx="13144964" cy="10259624"/>
            <a:chOff x="992303" y="21904727"/>
            <a:chExt cx="13812023" cy="10482465"/>
          </a:xfrm>
        </p:grpSpPr>
        <p:grpSp>
          <p:nvGrpSpPr>
            <p:cNvPr id="9" name="Group 8">
              <a:extLst>
                <a:ext uri="{FF2B5EF4-FFF2-40B4-BE49-F238E27FC236}">
                  <a16:creationId xmlns:a16="http://schemas.microsoft.com/office/drawing/2014/main" id="{7B4814A7-6A0A-4B45-8C3B-504EC3254CED}"/>
                </a:ext>
              </a:extLst>
            </p:cNvPr>
            <p:cNvGrpSpPr/>
            <p:nvPr/>
          </p:nvGrpSpPr>
          <p:grpSpPr>
            <a:xfrm>
              <a:off x="992303" y="21904727"/>
              <a:ext cx="13812023" cy="10482465"/>
              <a:chOff x="1830688" y="7658100"/>
              <a:chExt cx="15725678" cy="11658600"/>
            </a:xfrm>
          </p:grpSpPr>
          <p:pic>
            <p:nvPicPr>
              <p:cNvPr id="6" name="Picture 5">
                <a:extLst>
                  <a:ext uri="{FF2B5EF4-FFF2-40B4-BE49-F238E27FC236}">
                    <a16:creationId xmlns:a16="http://schemas.microsoft.com/office/drawing/2014/main" id="{BCE88C7D-E781-1CD4-27FE-B9A4494F70F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30688" y="7658100"/>
                <a:ext cx="8330524" cy="6883810"/>
              </a:xfrm>
              <a:prstGeom prst="rect">
                <a:avLst/>
              </a:prstGeom>
            </p:spPr>
          </p:pic>
          <p:pic>
            <p:nvPicPr>
              <p:cNvPr id="4" name="Picture 3">
                <a:extLst>
                  <a:ext uri="{FF2B5EF4-FFF2-40B4-BE49-F238E27FC236}">
                    <a16:creationId xmlns:a16="http://schemas.microsoft.com/office/drawing/2014/main" id="{4414D915-DFAF-80BC-78AC-C243A84661A3}"/>
                  </a:ext>
                </a:extLst>
              </p:cNvPr>
              <p:cNvPicPr>
                <a:picLocks noChangeAspect="1"/>
              </p:cNvPicPr>
              <p:nvPr/>
            </p:nvPicPr>
            <p:blipFill rotWithShape="1">
              <a:blip r:embed="rId8">
                <a:extLst>
                  <a:ext uri="{28A0092B-C50C-407E-A947-70E740481C1C}">
                    <a14:useLocalDpi xmlns:a14="http://schemas.microsoft.com/office/drawing/2010/main" val="0"/>
                  </a:ext>
                </a:extLst>
              </a:blip>
              <a:srcRect l="2325" t="3369" r="6666" b="2966"/>
              <a:stretch/>
            </p:blipFill>
            <p:spPr>
              <a:xfrm>
                <a:off x="8953499" y="12575731"/>
                <a:ext cx="8602867" cy="6740969"/>
              </a:xfrm>
              <a:prstGeom prst="rect">
                <a:avLst/>
              </a:prstGeom>
            </p:spPr>
          </p:pic>
        </p:grpSp>
        <p:sp>
          <p:nvSpPr>
            <p:cNvPr id="60" name="TextBox 59">
              <a:extLst>
                <a:ext uri="{FF2B5EF4-FFF2-40B4-BE49-F238E27FC236}">
                  <a16:creationId xmlns:a16="http://schemas.microsoft.com/office/drawing/2014/main" id="{4051C205-1C20-A9BD-B2D8-6EFA1DAB553B}"/>
                </a:ext>
              </a:extLst>
            </p:cNvPr>
            <p:cNvSpPr txBox="1"/>
            <p:nvPr/>
          </p:nvSpPr>
          <p:spPr>
            <a:xfrm>
              <a:off x="1070822" y="26373318"/>
              <a:ext cx="4131240" cy="850233"/>
            </a:xfrm>
            <a:prstGeom prst="rect">
              <a:avLst/>
            </a:prstGeom>
            <a:noFill/>
          </p:spPr>
          <p:txBody>
            <a:bodyPr wrap="square" rtlCol="0">
              <a:spAutoFit/>
            </a:bodyPr>
            <a:lstStyle/>
            <a:p>
              <a:r>
                <a:rPr lang="en-US" b="1" dirty="0"/>
                <a:t>Before</a:t>
              </a:r>
            </a:p>
          </p:txBody>
        </p:sp>
        <p:sp>
          <p:nvSpPr>
            <p:cNvPr id="62" name="TextBox 61">
              <a:extLst>
                <a:ext uri="{FF2B5EF4-FFF2-40B4-BE49-F238E27FC236}">
                  <a16:creationId xmlns:a16="http://schemas.microsoft.com/office/drawing/2014/main" id="{B7911683-C303-6757-5806-3C3190A4CCF5}"/>
                </a:ext>
              </a:extLst>
            </p:cNvPr>
            <p:cNvSpPr txBox="1"/>
            <p:nvPr/>
          </p:nvSpPr>
          <p:spPr>
            <a:xfrm>
              <a:off x="7563349" y="30797852"/>
              <a:ext cx="4131240" cy="850233"/>
            </a:xfrm>
            <a:prstGeom prst="rect">
              <a:avLst/>
            </a:prstGeom>
            <a:noFill/>
          </p:spPr>
          <p:txBody>
            <a:bodyPr wrap="square" rtlCol="0">
              <a:spAutoFit/>
            </a:bodyPr>
            <a:lstStyle/>
            <a:p>
              <a:r>
                <a:rPr lang="en-US" b="1" dirty="0"/>
                <a:t>After</a:t>
              </a:r>
            </a:p>
          </p:txBody>
        </p:sp>
      </p:grpSp>
      <p:grpSp>
        <p:nvGrpSpPr>
          <p:cNvPr id="72" name="Group 71">
            <a:extLst>
              <a:ext uri="{FF2B5EF4-FFF2-40B4-BE49-F238E27FC236}">
                <a16:creationId xmlns:a16="http://schemas.microsoft.com/office/drawing/2014/main" id="{D422AFE8-889F-7311-4FBB-1422375F995B}"/>
              </a:ext>
            </a:extLst>
          </p:cNvPr>
          <p:cNvGrpSpPr/>
          <p:nvPr/>
        </p:nvGrpSpPr>
        <p:grpSpPr>
          <a:xfrm>
            <a:off x="2754903" y="14907823"/>
            <a:ext cx="9340568" cy="5309790"/>
            <a:chOff x="2770560" y="14704641"/>
            <a:chExt cx="9340568" cy="5309790"/>
          </a:xfrm>
        </p:grpSpPr>
        <p:sp>
          <p:nvSpPr>
            <p:cNvPr id="65" name="Rectangle: Rounded Corners 64">
              <a:extLst>
                <a:ext uri="{FF2B5EF4-FFF2-40B4-BE49-F238E27FC236}">
                  <a16:creationId xmlns:a16="http://schemas.microsoft.com/office/drawing/2014/main" id="{2887F69E-B36D-217A-88E8-098F5F6DF66D}"/>
                </a:ext>
              </a:extLst>
            </p:cNvPr>
            <p:cNvSpPr/>
            <p:nvPr/>
          </p:nvSpPr>
          <p:spPr>
            <a:xfrm>
              <a:off x="2770560" y="14704641"/>
              <a:ext cx="9340568" cy="5242873"/>
            </a:xfrm>
            <a:prstGeom prst="roundRect">
              <a:avLst/>
            </a:prstGeom>
            <a:solidFill>
              <a:schemeClr val="accent4">
                <a:alpha val="4000"/>
              </a:schemeClr>
            </a:solidFill>
            <a:ln>
              <a:gradFill flip="none" rotWithShape="1">
                <a:gsLst>
                  <a:gs pos="6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FCBDF4CE-D435-CCCE-9083-6C45F44DB693}"/>
                </a:ext>
              </a:extLst>
            </p:cNvPr>
            <p:cNvSpPr txBox="1"/>
            <p:nvPr/>
          </p:nvSpPr>
          <p:spPr>
            <a:xfrm>
              <a:off x="3295541" y="15131556"/>
              <a:ext cx="8475531" cy="4882875"/>
            </a:xfrm>
            <a:prstGeom prst="rect">
              <a:avLst/>
            </a:prstGeom>
            <a:noFill/>
          </p:spPr>
          <p:txBody>
            <a:bodyPr wrap="square" rtlCol="0">
              <a:spAutoFit/>
            </a:bodyPr>
            <a:lstStyle/>
            <a:p>
              <a:r>
                <a:rPr lang="en-US" sz="2830" dirty="0"/>
                <a:t>Once the collection was fully flagged, Technical Services set to work. Texts were respectively: </a:t>
              </a:r>
            </a:p>
            <a:p>
              <a:endParaRPr lang="en-US" sz="2830" dirty="0"/>
            </a:p>
            <a:p>
              <a:pPr marL="457200" indent="-457200">
                <a:buFont typeface="Arial" panose="020B0604020202020204" pitchFamily="34" charset="0"/>
                <a:buChar char="•"/>
              </a:pPr>
              <a:r>
                <a:rPr lang="en-US" sz="2830" b="1" dirty="0"/>
                <a:t>Transitioned to the Circulation collection</a:t>
              </a:r>
              <a:r>
                <a:rPr lang="en-US" sz="2830" dirty="0"/>
                <a:t> to increase usage,</a:t>
              </a:r>
            </a:p>
            <a:p>
              <a:pPr marL="457200" indent="-457200">
                <a:buFont typeface="Arial" panose="020B0604020202020204" pitchFamily="34" charset="0"/>
                <a:buChar char="•"/>
              </a:pPr>
              <a:r>
                <a:rPr lang="en-US" sz="2830" b="1" dirty="0"/>
                <a:t>Transitioned to Compact Shelving </a:t>
              </a:r>
              <a:r>
                <a:rPr lang="en-US" sz="2830" dirty="0"/>
                <a:t>for more efficient storage,</a:t>
              </a:r>
            </a:p>
            <a:p>
              <a:pPr marL="457200" indent="-457200">
                <a:buFont typeface="Arial" panose="020B0604020202020204" pitchFamily="34" charset="0"/>
                <a:buChar char="•"/>
              </a:pPr>
              <a:r>
                <a:rPr lang="en-US" sz="2830" b="1" dirty="0"/>
                <a:t>Withdrawn</a:t>
              </a:r>
              <a:r>
                <a:rPr lang="en-US" sz="2830" dirty="0"/>
                <a:t>, OR</a:t>
              </a:r>
            </a:p>
            <a:p>
              <a:pPr marL="457200" indent="-457200">
                <a:buFont typeface="Arial" panose="020B0604020202020204" pitchFamily="34" charset="0"/>
                <a:buChar char="•"/>
              </a:pPr>
              <a:r>
                <a:rPr lang="en-US" sz="2830" b="1" dirty="0"/>
                <a:t>Retained in the Reference Section </a:t>
              </a:r>
              <a:r>
                <a:rPr lang="en-US" sz="2830" dirty="0"/>
                <a:t>if their statistics reflected high usage by the community. </a:t>
              </a:r>
            </a:p>
            <a:p>
              <a:endParaRPr lang="en-US" sz="2830" dirty="0"/>
            </a:p>
          </p:txBody>
        </p:sp>
      </p:grpSp>
      <p:pic>
        <p:nvPicPr>
          <p:cNvPr id="63" name="Picture 62">
            <a:extLst>
              <a:ext uri="{FF2B5EF4-FFF2-40B4-BE49-F238E27FC236}">
                <a16:creationId xmlns:a16="http://schemas.microsoft.com/office/drawing/2014/main" id="{B8D163E6-5E9E-119B-7AF9-80CA67A5AFF9}"/>
              </a:ext>
            </a:extLst>
          </p:cNvPr>
          <p:cNvPicPr>
            <a:picLocks noChangeAspect="1"/>
          </p:cNvPicPr>
          <p:nvPr/>
        </p:nvPicPr>
        <p:blipFill>
          <a:blip r:embed="rId5">
            <a:alphaModFix amt="85000"/>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rot="8171232" flipH="1" flipV="1">
            <a:off x="10151988" y="18268723"/>
            <a:ext cx="3297438" cy="4663440"/>
          </a:xfrm>
          <a:prstGeom prst="rect">
            <a:avLst/>
          </a:prstGeom>
        </p:spPr>
      </p:pic>
      <p:sp>
        <p:nvSpPr>
          <p:cNvPr id="74" name="TextBox 73">
            <a:extLst>
              <a:ext uri="{FF2B5EF4-FFF2-40B4-BE49-F238E27FC236}">
                <a16:creationId xmlns:a16="http://schemas.microsoft.com/office/drawing/2014/main" id="{01795E2C-26BB-BF07-F738-3DC2AEE89E27}"/>
              </a:ext>
            </a:extLst>
          </p:cNvPr>
          <p:cNvSpPr txBox="1"/>
          <p:nvPr/>
        </p:nvSpPr>
        <p:spPr>
          <a:xfrm>
            <a:off x="9089603" y="21384028"/>
            <a:ext cx="9295063" cy="4939814"/>
          </a:xfrm>
          <a:prstGeom prst="rect">
            <a:avLst/>
          </a:prstGeom>
          <a:noFill/>
        </p:spPr>
        <p:txBody>
          <a:bodyPr wrap="square" rtlCol="0">
            <a:spAutoFit/>
          </a:bodyPr>
          <a:lstStyle/>
          <a:p>
            <a:r>
              <a:rPr lang="en-US" sz="3200" b="1" dirty="0"/>
              <a:t>Results: </a:t>
            </a:r>
          </a:p>
          <a:p>
            <a:endParaRPr lang="en-US" sz="2830" dirty="0"/>
          </a:p>
          <a:p>
            <a:pPr marL="457200" indent="-457200">
              <a:buFont typeface="Arial" panose="020B0604020202020204" pitchFamily="34" charset="0"/>
              <a:buChar char="•"/>
            </a:pPr>
            <a:r>
              <a:rPr lang="en-US" sz="2830" dirty="0"/>
              <a:t>Removal of </a:t>
            </a:r>
            <a:r>
              <a:rPr lang="en-US" sz="2830" b="1" dirty="0"/>
              <a:t>one full range</a:t>
            </a:r>
            <a:r>
              <a:rPr lang="en-US" sz="2830" dirty="0"/>
              <a:t> of shelves </a:t>
            </a:r>
            <a:r>
              <a:rPr lang="en-US" sz="2830" b="1" dirty="0"/>
              <a:t>and increased spacing </a:t>
            </a:r>
            <a:r>
              <a:rPr lang="en-US" sz="2830" dirty="0"/>
              <a:t>for</a:t>
            </a:r>
            <a:r>
              <a:rPr lang="en-US" sz="2830" b="1" dirty="0"/>
              <a:t> improved ADA navigability</a:t>
            </a:r>
            <a:endParaRPr lang="en-US" sz="2830" dirty="0"/>
          </a:p>
          <a:p>
            <a:pPr marL="457200" indent="-457200">
              <a:buFont typeface="Arial" panose="020B0604020202020204" pitchFamily="34" charset="0"/>
              <a:buChar char="•"/>
            </a:pPr>
            <a:r>
              <a:rPr lang="en-US" sz="2830" b="1" dirty="0"/>
              <a:t>12% increase </a:t>
            </a:r>
            <a:r>
              <a:rPr lang="en-US" sz="2830" dirty="0"/>
              <a:t>in seating area for communal workspace</a:t>
            </a:r>
          </a:p>
          <a:p>
            <a:pPr marL="457200" indent="-457200">
              <a:buFont typeface="Arial" panose="020B0604020202020204" pitchFamily="34" charset="0"/>
              <a:buChar char="•"/>
            </a:pPr>
            <a:r>
              <a:rPr lang="en-US" sz="2830" dirty="0"/>
              <a:t>Approximately </a:t>
            </a:r>
            <a:r>
              <a:rPr lang="en-US" sz="2830" b="1" dirty="0"/>
              <a:t>600 volumes</a:t>
            </a:r>
            <a:r>
              <a:rPr lang="en-US" sz="2830" dirty="0"/>
              <a:t> made available for circulation in the community </a:t>
            </a:r>
          </a:p>
          <a:p>
            <a:pPr marL="457200" indent="-457200">
              <a:buFont typeface="Arial" panose="020B0604020202020204" pitchFamily="34" charset="0"/>
              <a:buChar char="•"/>
            </a:pPr>
            <a:r>
              <a:rPr lang="en-US" sz="2830" dirty="0"/>
              <a:t>Approximately </a:t>
            </a:r>
            <a:r>
              <a:rPr lang="en-US" sz="2830" b="1" dirty="0"/>
              <a:t>250 volumes</a:t>
            </a:r>
            <a:r>
              <a:rPr lang="en-US" sz="2830" dirty="0"/>
              <a:t> withdrawn due to outdated information</a:t>
            </a:r>
          </a:p>
          <a:p>
            <a:pPr marL="457200" indent="-457200">
              <a:buFont typeface="Arial" panose="020B0604020202020204" pitchFamily="34" charset="0"/>
              <a:buChar char="•"/>
            </a:pPr>
            <a:r>
              <a:rPr lang="en-US" sz="2830" b="1" dirty="0"/>
              <a:t>400%</a:t>
            </a:r>
            <a:r>
              <a:rPr lang="en-US" sz="2830" dirty="0"/>
              <a:t> increase in shelf space for Popular collection</a:t>
            </a:r>
            <a:endParaRPr lang="en-US" sz="2830" b="1" dirty="0"/>
          </a:p>
          <a:p>
            <a:endParaRPr lang="en-US" sz="2830" dirty="0"/>
          </a:p>
        </p:txBody>
      </p:sp>
      <p:sp>
        <p:nvSpPr>
          <p:cNvPr id="85" name="Rectangle: Rounded Corners 84">
            <a:extLst>
              <a:ext uri="{FF2B5EF4-FFF2-40B4-BE49-F238E27FC236}">
                <a16:creationId xmlns:a16="http://schemas.microsoft.com/office/drawing/2014/main" id="{FF0A34B5-2909-AFAE-47D8-BA62EC322FF7}"/>
              </a:ext>
            </a:extLst>
          </p:cNvPr>
          <p:cNvSpPr/>
          <p:nvPr/>
        </p:nvSpPr>
        <p:spPr>
          <a:xfrm>
            <a:off x="14327967" y="26721510"/>
            <a:ext cx="4137774" cy="5034986"/>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t>In Summary: </a:t>
            </a:r>
          </a:p>
          <a:p>
            <a:pPr algn="ctr"/>
            <a:endParaRPr lang="en-US" sz="3600" dirty="0"/>
          </a:p>
          <a:p>
            <a:pPr algn="ctr"/>
            <a:r>
              <a:rPr lang="en-US" sz="3600" dirty="0"/>
              <a:t>A more easily navigable collection and more accessible space! </a:t>
            </a:r>
          </a:p>
        </p:txBody>
      </p:sp>
      <p:pic>
        <p:nvPicPr>
          <p:cNvPr id="5" name="Picture 4" descr="Icon of a figure motioning to a bar graph">
            <a:extLst>
              <a:ext uri="{FF2B5EF4-FFF2-40B4-BE49-F238E27FC236}">
                <a16:creationId xmlns:a16="http://schemas.microsoft.com/office/drawing/2014/main" id="{46EADBD8-591C-16E5-96C3-E74C0C6690E0}"/>
              </a:ext>
              <a:ext uri="{C183D7F6-B498-43B3-948B-1728B52AA6E4}">
                <adec:decorative xmlns:adec="http://schemas.microsoft.com/office/drawing/2017/decorative" val="0"/>
              </a:ext>
            </a:extLst>
          </p:cNvPr>
          <p:cNvPicPr>
            <a:picLocks noChangeAspect="1"/>
          </p:cNvPicPr>
          <p:nvPr/>
        </p:nvPicPr>
        <p:blipFill>
          <a:blip r:embed="rId9">
            <a:extLst>
              <a:ext uri="{BEBA8EAE-BF5A-486C-A8C5-ECC9F3942E4B}">
                <a14:imgProps xmlns:a14="http://schemas.microsoft.com/office/drawing/2010/main">
                  <a14:imgLayer r:embed="rId10">
                    <a14:imgEffect>
                      <a14:colorTemperature colorTemp="88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8513717" y="5484303"/>
            <a:ext cx="2404972" cy="2404972"/>
          </a:xfrm>
          <a:prstGeom prst="rect">
            <a:avLst/>
          </a:prstGeom>
        </p:spPr>
      </p:pic>
      <p:pic>
        <p:nvPicPr>
          <p:cNvPr id="8" name="Picture 7" descr="An icon of a checklist &#10;">
            <a:extLst>
              <a:ext uri="{FF2B5EF4-FFF2-40B4-BE49-F238E27FC236}">
                <a16:creationId xmlns:a16="http://schemas.microsoft.com/office/drawing/2014/main" id="{EE2E2EBD-5964-465F-E7B4-1C69F164B00A}"/>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20733221">
            <a:off x="1326260" y="7936635"/>
            <a:ext cx="2749457" cy="2749457"/>
          </a:xfrm>
          <a:prstGeom prst="rect">
            <a:avLst/>
          </a:prstGeom>
        </p:spPr>
      </p:pic>
      <p:pic>
        <p:nvPicPr>
          <p:cNvPr id="14" name="Picture 13" descr="Icon&#10;&#10;Description automatically generated">
            <a:extLst>
              <a:ext uri="{FF2B5EF4-FFF2-40B4-BE49-F238E27FC236}">
                <a16:creationId xmlns:a16="http://schemas.microsoft.com/office/drawing/2014/main" id="{75E110BD-3979-1C23-76CE-9256FFF806F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399252" y="10649065"/>
            <a:ext cx="2802090" cy="2802090"/>
          </a:xfrm>
          <a:prstGeom prst="rect">
            <a:avLst/>
          </a:prstGeom>
        </p:spPr>
      </p:pic>
      <p:pic>
        <p:nvPicPr>
          <p:cNvPr id="21" name="Picture 20" descr="An icon of one square being distributed into three other squares; one square with three arrows pointing to different squares. ">
            <a:extLst>
              <a:ext uri="{FF2B5EF4-FFF2-40B4-BE49-F238E27FC236}">
                <a16:creationId xmlns:a16="http://schemas.microsoft.com/office/drawing/2014/main" id="{10C7B5E2-1C25-0D2B-5A1D-37E5EAE4E06A}"/>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4580873">
            <a:off x="-17685" y="16391182"/>
            <a:ext cx="3515520" cy="2884286"/>
          </a:xfrm>
          <a:prstGeom prst="rect">
            <a:avLst/>
          </a:prstGeom>
        </p:spPr>
      </p:pic>
      <p:pic>
        <p:nvPicPr>
          <p:cNvPr id="3" name="Picture 2" descr="Qr code&#10;&#10;Description automatically generated">
            <a:extLst>
              <a:ext uri="{FF2B5EF4-FFF2-40B4-BE49-F238E27FC236}">
                <a16:creationId xmlns:a16="http://schemas.microsoft.com/office/drawing/2014/main" id="{A56A5E6C-F3C9-0083-3DA2-3290890FB198}"/>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920910" y="28947251"/>
            <a:ext cx="2303695" cy="2303695"/>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ectangle: Rounded Corners 9">
            <a:extLst>
              <a:ext uri="{FF2B5EF4-FFF2-40B4-BE49-F238E27FC236}">
                <a16:creationId xmlns:a16="http://schemas.microsoft.com/office/drawing/2014/main" id="{AFA7D233-B5BD-C837-7585-B671D3A181B6}"/>
              </a:ext>
            </a:extLst>
          </p:cNvPr>
          <p:cNvSpPr/>
          <p:nvPr/>
        </p:nvSpPr>
        <p:spPr>
          <a:xfrm>
            <a:off x="753641" y="28673232"/>
            <a:ext cx="2715281" cy="2776529"/>
          </a:xfrm>
          <a:prstGeom prst="roundRect">
            <a:avLst/>
          </a:prstGeom>
          <a:no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a:t>To access the script for this poster and to see photos of the rearranged space, please follow this QR code.</a:t>
            </a:r>
          </a:p>
        </p:txBody>
      </p:sp>
    </p:spTree>
    <p:extLst>
      <p:ext uri="{BB962C8B-B14F-4D97-AF65-F5344CB8AC3E}">
        <p14:creationId xmlns:p14="http://schemas.microsoft.com/office/powerpoint/2010/main" val="4046874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over_library.potx" id="{FF160EE3-79A9-43D2-8E41-963B4591035E}" vid="{A9AA9B0C-A8A0-453A-91CA-3EA12370F936}"/>
    </a:ext>
  </a:extLst>
</a:theme>
</file>

<file path=docProps/app.xml><?xml version="1.0" encoding="utf-8"?>
<Properties xmlns="http://schemas.openxmlformats.org/officeDocument/2006/extended-properties" xmlns:vt="http://schemas.openxmlformats.org/officeDocument/2006/docPropsVTypes">
  <Template/>
  <TotalTime>6481</TotalTime>
  <Words>366</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Sitka Banner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Brennan</dc:creator>
  <cp:lastModifiedBy>Elizabeth Davidson</cp:lastModifiedBy>
  <cp:revision>36</cp:revision>
  <dcterms:created xsi:type="dcterms:W3CDTF">2017-12-20T19:39:29Z</dcterms:created>
  <dcterms:modified xsi:type="dcterms:W3CDTF">2022-07-19T16:46:56Z</dcterms:modified>
</cp:coreProperties>
</file>