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43891200" cy="23774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24" d="100"/>
          <a:sy n="24" d="100"/>
        </p:scale>
        <p:origin x="557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3890859"/>
            <a:ext cx="32918400" cy="8277013"/>
          </a:xfrm>
        </p:spPr>
        <p:txBody>
          <a:bodyPr anchor="b"/>
          <a:lstStyle>
            <a:lvl1pPr algn="ctr">
              <a:defRPr sz="2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2487065"/>
            <a:ext cx="32918400" cy="5739975"/>
          </a:xfrm>
        </p:spPr>
        <p:txBody>
          <a:bodyPr/>
          <a:lstStyle>
            <a:lvl1pPr marL="0" indent="0" algn="ctr">
              <a:buNone/>
              <a:defRPr sz="8320"/>
            </a:lvl1pPr>
            <a:lvl2pPr marL="1584975" indent="0" algn="ctr">
              <a:buNone/>
              <a:defRPr sz="6933"/>
            </a:lvl2pPr>
            <a:lvl3pPr marL="3169950" indent="0" algn="ctr">
              <a:buNone/>
              <a:defRPr sz="6240"/>
            </a:lvl3pPr>
            <a:lvl4pPr marL="4754926" indent="0" algn="ctr">
              <a:buNone/>
              <a:defRPr sz="5547"/>
            </a:lvl4pPr>
            <a:lvl5pPr marL="6339901" indent="0" algn="ctr">
              <a:buNone/>
              <a:defRPr sz="5547"/>
            </a:lvl5pPr>
            <a:lvl6pPr marL="7924876" indent="0" algn="ctr">
              <a:buNone/>
              <a:defRPr sz="5547"/>
            </a:lvl6pPr>
            <a:lvl7pPr marL="9509851" indent="0" algn="ctr">
              <a:buNone/>
              <a:defRPr sz="5547"/>
            </a:lvl7pPr>
            <a:lvl8pPr marL="11094827" indent="0" algn="ctr">
              <a:buNone/>
              <a:defRPr sz="5547"/>
            </a:lvl8pPr>
            <a:lvl9pPr marL="12679802" indent="0" algn="ctr">
              <a:buNone/>
              <a:defRPr sz="55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619E-C162-42D8-98C4-6726519E909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1788-1D3B-44E0-A4B8-447A9EA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619E-C162-42D8-98C4-6726519E909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1788-1D3B-44E0-A4B8-447A9EA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0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0" y="1265767"/>
            <a:ext cx="9464040" cy="201477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265767"/>
            <a:ext cx="27843480" cy="201477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619E-C162-42D8-98C4-6726519E909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1788-1D3B-44E0-A4B8-447A9EA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5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619E-C162-42D8-98C4-6726519E909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1788-1D3B-44E0-A4B8-447A9EA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3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0" y="5927094"/>
            <a:ext cx="37856160" cy="9889488"/>
          </a:xfrm>
        </p:spPr>
        <p:txBody>
          <a:bodyPr anchor="b"/>
          <a:lstStyle>
            <a:lvl1pPr>
              <a:defRPr sz="2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0" y="15910140"/>
            <a:ext cx="37856160" cy="5200648"/>
          </a:xfrm>
        </p:spPr>
        <p:txBody>
          <a:bodyPr/>
          <a:lstStyle>
            <a:lvl1pPr marL="0" indent="0">
              <a:buNone/>
              <a:defRPr sz="8320">
                <a:solidFill>
                  <a:schemeClr val="tx1">
                    <a:tint val="75000"/>
                  </a:schemeClr>
                </a:solidFill>
              </a:defRPr>
            </a:lvl1pPr>
            <a:lvl2pPr marL="1584975" indent="0">
              <a:buNone/>
              <a:defRPr sz="6933">
                <a:solidFill>
                  <a:schemeClr val="tx1">
                    <a:tint val="75000"/>
                  </a:schemeClr>
                </a:solidFill>
              </a:defRPr>
            </a:lvl2pPr>
            <a:lvl3pPr marL="3169950" indent="0">
              <a:buNone/>
              <a:defRPr sz="6240">
                <a:solidFill>
                  <a:schemeClr val="tx1">
                    <a:tint val="75000"/>
                  </a:schemeClr>
                </a:solidFill>
              </a:defRPr>
            </a:lvl3pPr>
            <a:lvl4pPr marL="4754926" indent="0">
              <a:buNone/>
              <a:defRPr sz="5547">
                <a:solidFill>
                  <a:schemeClr val="tx1">
                    <a:tint val="75000"/>
                  </a:schemeClr>
                </a:solidFill>
              </a:defRPr>
            </a:lvl4pPr>
            <a:lvl5pPr marL="6339901" indent="0">
              <a:buNone/>
              <a:defRPr sz="5547">
                <a:solidFill>
                  <a:schemeClr val="tx1">
                    <a:tint val="75000"/>
                  </a:schemeClr>
                </a:solidFill>
              </a:defRPr>
            </a:lvl5pPr>
            <a:lvl6pPr marL="7924876" indent="0">
              <a:buNone/>
              <a:defRPr sz="5547">
                <a:solidFill>
                  <a:schemeClr val="tx1">
                    <a:tint val="75000"/>
                  </a:schemeClr>
                </a:solidFill>
              </a:defRPr>
            </a:lvl6pPr>
            <a:lvl7pPr marL="9509851" indent="0">
              <a:buNone/>
              <a:defRPr sz="5547">
                <a:solidFill>
                  <a:schemeClr val="tx1">
                    <a:tint val="75000"/>
                  </a:schemeClr>
                </a:solidFill>
              </a:defRPr>
            </a:lvl7pPr>
            <a:lvl8pPr marL="11094827" indent="0">
              <a:buNone/>
              <a:defRPr sz="5547">
                <a:solidFill>
                  <a:schemeClr val="tx1">
                    <a:tint val="75000"/>
                  </a:schemeClr>
                </a:solidFill>
              </a:defRPr>
            </a:lvl8pPr>
            <a:lvl9pPr marL="12679802" indent="0">
              <a:buNone/>
              <a:defRPr sz="55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619E-C162-42D8-98C4-6726519E909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1788-1D3B-44E0-A4B8-447A9EA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4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6328834"/>
            <a:ext cx="18653760" cy="15084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6328834"/>
            <a:ext cx="18653760" cy="15084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619E-C162-42D8-98C4-6726519E909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1788-1D3B-44E0-A4B8-447A9EA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6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265768"/>
            <a:ext cx="37856160" cy="4595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39" y="5828032"/>
            <a:ext cx="18568033" cy="2856228"/>
          </a:xfrm>
        </p:spPr>
        <p:txBody>
          <a:bodyPr anchor="b"/>
          <a:lstStyle>
            <a:lvl1pPr marL="0" indent="0">
              <a:buNone/>
              <a:defRPr sz="8320" b="1"/>
            </a:lvl1pPr>
            <a:lvl2pPr marL="1584975" indent="0">
              <a:buNone/>
              <a:defRPr sz="6933" b="1"/>
            </a:lvl2pPr>
            <a:lvl3pPr marL="3169950" indent="0">
              <a:buNone/>
              <a:defRPr sz="6240" b="1"/>
            </a:lvl3pPr>
            <a:lvl4pPr marL="4754926" indent="0">
              <a:buNone/>
              <a:defRPr sz="5547" b="1"/>
            </a:lvl4pPr>
            <a:lvl5pPr marL="6339901" indent="0">
              <a:buNone/>
              <a:defRPr sz="5547" b="1"/>
            </a:lvl5pPr>
            <a:lvl6pPr marL="7924876" indent="0">
              <a:buNone/>
              <a:defRPr sz="5547" b="1"/>
            </a:lvl6pPr>
            <a:lvl7pPr marL="9509851" indent="0">
              <a:buNone/>
              <a:defRPr sz="5547" b="1"/>
            </a:lvl7pPr>
            <a:lvl8pPr marL="11094827" indent="0">
              <a:buNone/>
              <a:defRPr sz="5547" b="1"/>
            </a:lvl8pPr>
            <a:lvl9pPr marL="12679802" indent="0">
              <a:buNone/>
              <a:defRPr sz="55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39" y="8684260"/>
            <a:ext cx="18568033" cy="1277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0" y="5828032"/>
            <a:ext cx="18659477" cy="2856228"/>
          </a:xfrm>
        </p:spPr>
        <p:txBody>
          <a:bodyPr anchor="b"/>
          <a:lstStyle>
            <a:lvl1pPr marL="0" indent="0">
              <a:buNone/>
              <a:defRPr sz="8320" b="1"/>
            </a:lvl1pPr>
            <a:lvl2pPr marL="1584975" indent="0">
              <a:buNone/>
              <a:defRPr sz="6933" b="1"/>
            </a:lvl2pPr>
            <a:lvl3pPr marL="3169950" indent="0">
              <a:buNone/>
              <a:defRPr sz="6240" b="1"/>
            </a:lvl3pPr>
            <a:lvl4pPr marL="4754926" indent="0">
              <a:buNone/>
              <a:defRPr sz="5547" b="1"/>
            </a:lvl4pPr>
            <a:lvl5pPr marL="6339901" indent="0">
              <a:buNone/>
              <a:defRPr sz="5547" b="1"/>
            </a:lvl5pPr>
            <a:lvl6pPr marL="7924876" indent="0">
              <a:buNone/>
              <a:defRPr sz="5547" b="1"/>
            </a:lvl6pPr>
            <a:lvl7pPr marL="9509851" indent="0">
              <a:buNone/>
              <a:defRPr sz="5547" b="1"/>
            </a:lvl7pPr>
            <a:lvl8pPr marL="11094827" indent="0">
              <a:buNone/>
              <a:defRPr sz="5547" b="1"/>
            </a:lvl8pPr>
            <a:lvl9pPr marL="12679802" indent="0">
              <a:buNone/>
              <a:defRPr sz="55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0" y="8684260"/>
            <a:ext cx="18659477" cy="1277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619E-C162-42D8-98C4-6726519E909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1788-1D3B-44E0-A4B8-447A9EA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3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619E-C162-42D8-98C4-6726519E909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1788-1D3B-44E0-A4B8-447A9EA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9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619E-C162-42D8-98C4-6726519E909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1788-1D3B-44E0-A4B8-447A9EA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3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584960"/>
            <a:ext cx="14156053" cy="5547360"/>
          </a:xfrm>
        </p:spPr>
        <p:txBody>
          <a:bodyPr anchor="b"/>
          <a:lstStyle>
            <a:lvl1pPr>
              <a:defRPr sz="110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3423075"/>
            <a:ext cx="22219920" cy="16895233"/>
          </a:xfrm>
        </p:spPr>
        <p:txBody>
          <a:bodyPr/>
          <a:lstStyle>
            <a:lvl1pPr>
              <a:defRPr sz="11093"/>
            </a:lvl1pPr>
            <a:lvl2pPr>
              <a:defRPr sz="9707"/>
            </a:lvl2pPr>
            <a:lvl3pPr>
              <a:defRPr sz="8320"/>
            </a:lvl3pPr>
            <a:lvl4pPr>
              <a:defRPr sz="6933"/>
            </a:lvl4pPr>
            <a:lvl5pPr>
              <a:defRPr sz="6933"/>
            </a:lvl5pPr>
            <a:lvl6pPr>
              <a:defRPr sz="6933"/>
            </a:lvl6pPr>
            <a:lvl7pPr>
              <a:defRPr sz="6933"/>
            </a:lvl7pPr>
            <a:lvl8pPr>
              <a:defRPr sz="6933"/>
            </a:lvl8pPr>
            <a:lvl9pPr>
              <a:defRPr sz="6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7132320"/>
            <a:ext cx="14156053" cy="13213505"/>
          </a:xfrm>
        </p:spPr>
        <p:txBody>
          <a:bodyPr/>
          <a:lstStyle>
            <a:lvl1pPr marL="0" indent="0">
              <a:buNone/>
              <a:defRPr sz="5547"/>
            </a:lvl1pPr>
            <a:lvl2pPr marL="1584975" indent="0">
              <a:buNone/>
              <a:defRPr sz="4853"/>
            </a:lvl2pPr>
            <a:lvl3pPr marL="3169950" indent="0">
              <a:buNone/>
              <a:defRPr sz="4160"/>
            </a:lvl3pPr>
            <a:lvl4pPr marL="4754926" indent="0">
              <a:buNone/>
              <a:defRPr sz="3467"/>
            </a:lvl4pPr>
            <a:lvl5pPr marL="6339901" indent="0">
              <a:buNone/>
              <a:defRPr sz="3467"/>
            </a:lvl5pPr>
            <a:lvl6pPr marL="7924876" indent="0">
              <a:buNone/>
              <a:defRPr sz="3467"/>
            </a:lvl6pPr>
            <a:lvl7pPr marL="9509851" indent="0">
              <a:buNone/>
              <a:defRPr sz="3467"/>
            </a:lvl7pPr>
            <a:lvl8pPr marL="11094827" indent="0">
              <a:buNone/>
              <a:defRPr sz="3467"/>
            </a:lvl8pPr>
            <a:lvl9pPr marL="12679802" indent="0">
              <a:buNone/>
              <a:defRPr sz="3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619E-C162-42D8-98C4-6726519E909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1788-1D3B-44E0-A4B8-447A9EA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2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584960"/>
            <a:ext cx="14156053" cy="5547360"/>
          </a:xfrm>
        </p:spPr>
        <p:txBody>
          <a:bodyPr anchor="b"/>
          <a:lstStyle>
            <a:lvl1pPr>
              <a:defRPr sz="110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3423075"/>
            <a:ext cx="22219920" cy="16895233"/>
          </a:xfrm>
        </p:spPr>
        <p:txBody>
          <a:bodyPr anchor="t"/>
          <a:lstStyle>
            <a:lvl1pPr marL="0" indent="0">
              <a:buNone/>
              <a:defRPr sz="11093"/>
            </a:lvl1pPr>
            <a:lvl2pPr marL="1584975" indent="0">
              <a:buNone/>
              <a:defRPr sz="9707"/>
            </a:lvl2pPr>
            <a:lvl3pPr marL="3169950" indent="0">
              <a:buNone/>
              <a:defRPr sz="8320"/>
            </a:lvl3pPr>
            <a:lvl4pPr marL="4754926" indent="0">
              <a:buNone/>
              <a:defRPr sz="6933"/>
            </a:lvl4pPr>
            <a:lvl5pPr marL="6339901" indent="0">
              <a:buNone/>
              <a:defRPr sz="6933"/>
            </a:lvl5pPr>
            <a:lvl6pPr marL="7924876" indent="0">
              <a:buNone/>
              <a:defRPr sz="6933"/>
            </a:lvl6pPr>
            <a:lvl7pPr marL="9509851" indent="0">
              <a:buNone/>
              <a:defRPr sz="6933"/>
            </a:lvl7pPr>
            <a:lvl8pPr marL="11094827" indent="0">
              <a:buNone/>
              <a:defRPr sz="6933"/>
            </a:lvl8pPr>
            <a:lvl9pPr marL="12679802" indent="0">
              <a:buNone/>
              <a:defRPr sz="6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7132320"/>
            <a:ext cx="14156053" cy="13213505"/>
          </a:xfrm>
        </p:spPr>
        <p:txBody>
          <a:bodyPr/>
          <a:lstStyle>
            <a:lvl1pPr marL="0" indent="0">
              <a:buNone/>
              <a:defRPr sz="5547"/>
            </a:lvl1pPr>
            <a:lvl2pPr marL="1584975" indent="0">
              <a:buNone/>
              <a:defRPr sz="4853"/>
            </a:lvl2pPr>
            <a:lvl3pPr marL="3169950" indent="0">
              <a:buNone/>
              <a:defRPr sz="4160"/>
            </a:lvl3pPr>
            <a:lvl4pPr marL="4754926" indent="0">
              <a:buNone/>
              <a:defRPr sz="3467"/>
            </a:lvl4pPr>
            <a:lvl5pPr marL="6339901" indent="0">
              <a:buNone/>
              <a:defRPr sz="3467"/>
            </a:lvl5pPr>
            <a:lvl6pPr marL="7924876" indent="0">
              <a:buNone/>
              <a:defRPr sz="3467"/>
            </a:lvl6pPr>
            <a:lvl7pPr marL="9509851" indent="0">
              <a:buNone/>
              <a:defRPr sz="3467"/>
            </a:lvl7pPr>
            <a:lvl8pPr marL="11094827" indent="0">
              <a:buNone/>
              <a:defRPr sz="3467"/>
            </a:lvl8pPr>
            <a:lvl9pPr marL="12679802" indent="0">
              <a:buNone/>
              <a:defRPr sz="3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619E-C162-42D8-98C4-6726519E909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1788-1D3B-44E0-A4B8-447A9EA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0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265768"/>
            <a:ext cx="37856160" cy="4595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6328834"/>
            <a:ext cx="37856160" cy="15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22035348"/>
            <a:ext cx="9875520" cy="1265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7619E-C162-42D8-98C4-6726519E909D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22035348"/>
            <a:ext cx="14813280" cy="1265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22035348"/>
            <a:ext cx="9875520" cy="1265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51788-1D3B-44E0-A4B8-447A9EA27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1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169950" rtl="0" eaLnBrk="1" latinLnBrk="0" hangingPunct="1">
        <a:lnSpc>
          <a:spcPct val="90000"/>
        </a:lnSpc>
        <a:spcBef>
          <a:spcPct val="0"/>
        </a:spcBef>
        <a:buNone/>
        <a:defRPr sz="152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2488" indent="-792488" algn="l" defTabSz="3169950" rtl="0" eaLnBrk="1" latinLnBrk="0" hangingPunct="1">
        <a:lnSpc>
          <a:spcPct val="90000"/>
        </a:lnSpc>
        <a:spcBef>
          <a:spcPts val="3467"/>
        </a:spcBef>
        <a:buFont typeface="Arial" panose="020B0604020202020204" pitchFamily="34" charset="0"/>
        <a:buChar char="•"/>
        <a:defRPr sz="9707" kern="1200">
          <a:solidFill>
            <a:schemeClr val="tx1"/>
          </a:solidFill>
          <a:latin typeface="+mn-lt"/>
          <a:ea typeface="+mn-ea"/>
          <a:cs typeface="+mn-cs"/>
        </a:defRPr>
      </a:lvl1pPr>
      <a:lvl2pPr marL="2377463" indent="-792488" algn="l" defTabSz="3169950" rtl="0" eaLnBrk="1" latinLnBrk="0" hangingPunct="1">
        <a:lnSpc>
          <a:spcPct val="90000"/>
        </a:lnSpc>
        <a:spcBef>
          <a:spcPts val="1733"/>
        </a:spcBef>
        <a:buFont typeface="Arial" panose="020B0604020202020204" pitchFamily="34" charset="0"/>
        <a:buChar char="•"/>
        <a:defRPr sz="8320" kern="1200">
          <a:solidFill>
            <a:schemeClr val="tx1"/>
          </a:solidFill>
          <a:latin typeface="+mn-lt"/>
          <a:ea typeface="+mn-ea"/>
          <a:cs typeface="+mn-cs"/>
        </a:defRPr>
      </a:lvl2pPr>
      <a:lvl3pPr marL="3962438" indent="-792488" algn="l" defTabSz="3169950" rtl="0" eaLnBrk="1" latinLnBrk="0" hangingPunct="1">
        <a:lnSpc>
          <a:spcPct val="90000"/>
        </a:lnSpc>
        <a:spcBef>
          <a:spcPts val="1733"/>
        </a:spcBef>
        <a:buFont typeface="Arial" panose="020B0604020202020204" pitchFamily="34" charset="0"/>
        <a:buChar char="•"/>
        <a:defRPr sz="6933" kern="1200">
          <a:solidFill>
            <a:schemeClr val="tx1"/>
          </a:solidFill>
          <a:latin typeface="+mn-lt"/>
          <a:ea typeface="+mn-ea"/>
          <a:cs typeface="+mn-cs"/>
        </a:defRPr>
      </a:lvl3pPr>
      <a:lvl4pPr marL="5547413" indent="-792488" algn="l" defTabSz="3169950" rtl="0" eaLnBrk="1" latinLnBrk="0" hangingPunct="1">
        <a:lnSpc>
          <a:spcPct val="90000"/>
        </a:lnSpc>
        <a:spcBef>
          <a:spcPts val="1733"/>
        </a:spcBef>
        <a:buFont typeface="Arial" panose="020B0604020202020204" pitchFamily="34" charset="0"/>
        <a:buChar char="•"/>
        <a:defRPr sz="6240" kern="1200">
          <a:solidFill>
            <a:schemeClr val="tx1"/>
          </a:solidFill>
          <a:latin typeface="+mn-lt"/>
          <a:ea typeface="+mn-ea"/>
          <a:cs typeface="+mn-cs"/>
        </a:defRPr>
      </a:lvl4pPr>
      <a:lvl5pPr marL="7132389" indent="-792488" algn="l" defTabSz="3169950" rtl="0" eaLnBrk="1" latinLnBrk="0" hangingPunct="1">
        <a:lnSpc>
          <a:spcPct val="90000"/>
        </a:lnSpc>
        <a:spcBef>
          <a:spcPts val="1733"/>
        </a:spcBef>
        <a:buFont typeface="Arial" panose="020B0604020202020204" pitchFamily="34" charset="0"/>
        <a:buChar char="•"/>
        <a:defRPr sz="6240" kern="1200">
          <a:solidFill>
            <a:schemeClr val="tx1"/>
          </a:solidFill>
          <a:latin typeface="+mn-lt"/>
          <a:ea typeface="+mn-ea"/>
          <a:cs typeface="+mn-cs"/>
        </a:defRPr>
      </a:lvl5pPr>
      <a:lvl6pPr marL="8717364" indent="-792488" algn="l" defTabSz="3169950" rtl="0" eaLnBrk="1" latinLnBrk="0" hangingPunct="1">
        <a:lnSpc>
          <a:spcPct val="90000"/>
        </a:lnSpc>
        <a:spcBef>
          <a:spcPts val="1733"/>
        </a:spcBef>
        <a:buFont typeface="Arial" panose="020B0604020202020204" pitchFamily="34" charset="0"/>
        <a:buChar char="•"/>
        <a:defRPr sz="6240" kern="1200">
          <a:solidFill>
            <a:schemeClr val="tx1"/>
          </a:solidFill>
          <a:latin typeface="+mn-lt"/>
          <a:ea typeface="+mn-ea"/>
          <a:cs typeface="+mn-cs"/>
        </a:defRPr>
      </a:lvl6pPr>
      <a:lvl7pPr marL="10302339" indent="-792488" algn="l" defTabSz="3169950" rtl="0" eaLnBrk="1" latinLnBrk="0" hangingPunct="1">
        <a:lnSpc>
          <a:spcPct val="90000"/>
        </a:lnSpc>
        <a:spcBef>
          <a:spcPts val="1733"/>
        </a:spcBef>
        <a:buFont typeface="Arial" panose="020B0604020202020204" pitchFamily="34" charset="0"/>
        <a:buChar char="•"/>
        <a:defRPr sz="6240" kern="1200">
          <a:solidFill>
            <a:schemeClr val="tx1"/>
          </a:solidFill>
          <a:latin typeface="+mn-lt"/>
          <a:ea typeface="+mn-ea"/>
          <a:cs typeface="+mn-cs"/>
        </a:defRPr>
      </a:lvl7pPr>
      <a:lvl8pPr marL="11887314" indent="-792488" algn="l" defTabSz="3169950" rtl="0" eaLnBrk="1" latinLnBrk="0" hangingPunct="1">
        <a:lnSpc>
          <a:spcPct val="90000"/>
        </a:lnSpc>
        <a:spcBef>
          <a:spcPts val="1733"/>
        </a:spcBef>
        <a:buFont typeface="Arial" panose="020B0604020202020204" pitchFamily="34" charset="0"/>
        <a:buChar char="•"/>
        <a:defRPr sz="6240" kern="1200">
          <a:solidFill>
            <a:schemeClr val="tx1"/>
          </a:solidFill>
          <a:latin typeface="+mn-lt"/>
          <a:ea typeface="+mn-ea"/>
          <a:cs typeface="+mn-cs"/>
        </a:defRPr>
      </a:lvl8pPr>
      <a:lvl9pPr marL="13472290" indent="-792488" algn="l" defTabSz="3169950" rtl="0" eaLnBrk="1" latinLnBrk="0" hangingPunct="1">
        <a:lnSpc>
          <a:spcPct val="90000"/>
        </a:lnSpc>
        <a:spcBef>
          <a:spcPts val="1733"/>
        </a:spcBef>
        <a:buFont typeface="Arial" panose="020B0604020202020204" pitchFamily="34" charset="0"/>
        <a:buChar char="•"/>
        <a:defRPr sz="6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69950" rtl="0" eaLnBrk="1" latinLnBrk="0" hangingPunct="1">
        <a:defRPr sz="6240" kern="1200">
          <a:solidFill>
            <a:schemeClr val="tx1"/>
          </a:solidFill>
          <a:latin typeface="+mn-lt"/>
          <a:ea typeface="+mn-ea"/>
          <a:cs typeface="+mn-cs"/>
        </a:defRPr>
      </a:lvl1pPr>
      <a:lvl2pPr marL="1584975" algn="l" defTabSz="3169950" rtl="0" eaLnBrk="1" latinLnBrk="0" hangingPunct="1">
        <a:defRPr sz="6240" kern="1200">
          <a:solidFill>
            <a:schemeClr val="tx1"/>
          </a:solidFill>
          <a:latin typeface="+mn-lt"/>
          <a:ea typeface="+mn-ea"/>
          <a:cs typeface="+mn-cs"/>
        </a:defRPr>
      </a:lvl2pPr>
      <a:lvl3pPr marL="3169950" algn="l" defTabSz="3169950" rtl="0" eaLnBrk="1" latinLnBrk="0" hangingPunct="1">
        <a:defRPr sz="6240" kern="1200">
          <a:solidFill>
            <a:schemeClr val="tx1"/>
          </a:solidFill>
          <a:latin typeface="+mn-lt"/>
          <a:ea typeface="+mn-ea"/>
          <a:cs typeface="+mn-cs"/>
        </a:defRPr>
      </a:lvl3pPr>
      <a:lvl4pPr marL="4754926" algn="l" defTabSz="3169950" rtl="0" eaLnBrk="1" latinLnBrk="0" hangingPunct="1">
        <a:defRPr sz="6240" kern="1200">
          <a:solidFill>
            <a:schemeClr val="tx1"/>
          </a:solidFill>
          <a:latin typeface="+mn-lt"/>
          <a:ea typeface="+mn-ea"/>
          <a:cs typeface="+mn-cs"/>
        </a:defRPr>
      </a:lvl4pPr>
      <a:lvl5pPr marL="6339901" algn="l" defTabSz="3169950" rtl="0" eaLnBrk="1" latinLnBrk="0" hangingPunct="1">
        <a:defRPr sz="6240" kern="1200">
          <a:solidFill>
            <a:schemeClr val="tx1"/>
          </a:solidFill>
          <a:latin typeface="+mn-lt"/>
          <a:ea typeface="+mn-ea"/>
          <a:cs typeface="+mn-cs"/>
        </a:defRPr>
      </a:lvl5pPr>
      <a:lvl6pPr marL="7924876" algn="l" defTabSz="3169950" rtl="0" eaLnBrk="1" latinLnBrk="0" hangingPunct="1">
        <a:defRPr sz="6240" kern="1200">
          <a:solidFill>
            <a:schemeClr val="tx1"/>
          </a:solidFill>
          <a:latin typeface="+mn-lt"/>
          <a:ea typeface="+mn-ea"/>
          <a:cs typeface="+mn-cs"/>
        </a:defRPr>
      </a:lvl6pPr>
      <a:lvl7pPr marL="9509851" algn="l" defTabSz="3169950" rtl="0" eaLnBrk="1" latinLnBrk="0" hangingPunct="1">
        <a:defRPr sz="6240" kern="1200">
          <a:solidFill>
            <a:schemeClr val="tx1"/>
          </a:solidFill>
          <a:latin typeface="+mn-lt"/>
          <a:ea typeface="+mn-ea"/>
          <a:cs typeface="+mn-cs"/>
        </a:defRPr>
      </a:lvl7pPr>
      <a:lvl8pPr marL="11094827" algn="l" defTabSz="3169950" rtl="0" eaLnBrk="1" latinLnBrk="0" hangingPunct="1">
        <a:defRPr sz="6240" kern="1200">
          <a:solidFill>
            <a:schemeClr val="tx1"/>
          </a:solidFill>
          <a:latin typeface="+mn-lt"/>
          <a:ea typeface="+mn-ea"/>
          <a:cs typeface="+mn-cs"/>
        </a:defRPr>
      </a:lvl8pPr>
      <a:lvl9pPr marL="12679802" algn="l" defTabSz="3169950" rtl="0" eaLnBrk="1" latinLnBrk="0" hangingPunct="1">
        <a:defRPr sz="6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17EA694-95F0-4BF2-8F72-A84244FBD8FC}"/>
              </a:ext>
            </a:extLst>
          </p:cNvPr>
          <p:cNvSpPr/>
          <p:nvPr/>
        </p:nvSpPr>
        <p:spPr>
          <a:xfrm>
            <a:off x="0" y="-1828800"/>
            <a:ext cx="43905006" cy="3584448"/>
          </a:xfrm>
          <a:prstGeom prst="rect">
            <a:avLst/>
          </a:prstGeom>
          <a:solidFill>
            <a:srgbClr val="002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1D8D44-1ABC-4F11-A0D5-234D73B9F57F}"/>
              </a:ext>
            </a:extLst>
          </p:cNvPr>
          <p:cNvSpPr txBox="1"/>
          <p:nvPr/>
        </p:nvSpPr>
        <p:spPr>
          <a:xfrm>
            <a:off x="3809844" y="-1448244"/>
            <a:ext cx="33813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Effects of Leadership Behavior and Organizational Culture on Library Employee Engagement:  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Mediating Role of Communication Climate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73D9F1-209E-40B1-92B8-0582C06AE9AD}"/>
              </a:ext>
            </a:extLst>
          </p:cNvPr>
          <p:cNvSpPr txBox="1"/>
          <p:nvPr/>
        </p:nvSpPr>
        <p:spPr>
          <a:xfrm>
            <a:off x="3809843" y="234109"/>
            <a:ext cx="3342884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Fanuel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Chirombo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 Acquisitions, Serials &amp; E-Resources Librarian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•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Bryan Fuller, Bryan Fuller, Reference and Government Documents Librarian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Richardson Library, Morgan State Library, Baltimore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CEBA0-DBB3-410E-8BB8-71476C423180}"/>
              </a:ext>
            </a:extLst>
          </p:cNvPr>
          <p:cNvSpPr txBox="1"/>
          <p:nvPr/>
        </p:nvSpPr>
        <p:spPr>
          <a:xfrm>
            <a:off x="579216" y="3498602"/>
            <a:ext cx="863037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 of Study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Examined the effects of leadership behavior and organizational culture on employee engagement through the mediation of supportive communication climate among academic library employees in Maryland.</a:t>
            </a:r>
          </a:p>
          <a:p>
            <a:endParaRPr lang="en-US" sz="3600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C39B5BF8-A97C-4653-850F-30DAA64FA365}"/>
              </a:ext>
            </a:extLst>
          </p:cNvPr>
          <p:cNvSpPr txBox="1">
            <a:spLocks/>
          </p:cNvSpPr>
          <p:nvPr/>
        </p:nvSpPr>
        <p:spPr>
          <a:xfrm>
            <a:off x="5787348" y="8388115"/>
            <a:ext cx="4385196" cy="40949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1" indent="-27432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Sixteen four-year public universities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>
                <a:srgbClr val="83992A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public graduate institutions</a:t>
            </a:r>
          </a:p>
          <a:p>
            <a:pPr marL="342900" indent="-342900" algn="l">
              <a:buClr>
                <a:srgbClr val="83992A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Sixteen two-year public  community colleges </a:t>
            </a:r>
          </a:p>
          <a:p>
            <a:pPr marL="342900" indent="-342900" algn="l">
              <a:buClr>
                <a:srgbClr val="83992A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Twenty-two private universities and colleges</a:t>
            </a:r>
          </a:p>
          <a:p>
            <a:pPr marL="274320" indent="-274320">
              <a:buClr>
                <a:srgbClr val="83992A"/>
              </a:buClr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Image result for maryland population map&quot;">
            <a:extLst>
              <a:ext uri="{FF2B5EF4-FFF2-40B4-BE49-F238E27FC236}">
                <a16:creationId xmlns:a16="http://schemas.microsoft.com/office/drawing/2014/main" id="{D23DB2F7-19B7-469D-9D8D-3F103C29E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83" y="8969148"/>
            <a:ext cx="5268069" cy="301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62BB3B5-E146-4FE0-9F75-A3E340FC9D02}"/>
              </a:ext>
            </a:extLst>
          </p:cNvPr>
          <p:cNvSpPr txBox="1"/>
          <p:nvPr/>
        </p:nvSpPr>
        <p:spPr>
          <a:xfrm>
            <a:off x="33182487" y="2644753"/>
            <a:ext cx="10262814" cy="2042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  AND  IMPLICATIONS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Finding: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Supportive communication climate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expected to partially mediate the relationship between leadership behavior and employee engagement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 Finding: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Supportive communication climate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fully mediated the relationship between leadership behavior and employee engagement.</a:t>
            </a: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 Implications</a:t>
            </a:r>
          </a:p>
          <a:p>
            <a:pPr algn="just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Added new knowledge to the understanding and explanation of the predictive nature of transformational leadership theory.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 supportive communication climate as a strong mediator of the predictive relationship between leadership behavior and employee engagement.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 Implications</a:t>
            </a:r>
          </a:p>
          <a:p>
            <a:pPr algn="just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Library leaders need to invest in their own leadership development.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Empower employees to gain leadership skills through attending leadership workshops and conferences.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communication policies that enable all employees to freely participate in organizational communication.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cross-functional teams to encourage cross-fertilization of ideas.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informal communication among employees through parallel structures such as social groups and service committees.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 use of new information communication technology by encouraging and at times, enforcing its use.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intensive orientation programs for new employees and establish mentorship programs.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aware of the fact that organizational cultural change is constant in all organizations.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wait and react to cultural change, instead initiate the change process.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 in employees’ learning and innovation opportunities.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employees’ health and well-being by offering programs such as tele-working and flextime.</a:t>
            </a:r>
            <a:endParaRPr lang="en-US" sz="6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ECA20D0-D9B9-446A-B5B5-0EA5A47EB84C}"/>
              </a:ext>
            </a:extLst>
          </p:cNvPr>
          <p:cNvSpPr txBox="1"/>
          <p:nvPr/>
        </p:nvSpPr>
        <p:spPr>
          <a:xfrm>
            <a:off x="260369" y="7333341"/>
            <a:ext cx="10421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 Libraries in Maryland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AB6DCA-108A-468E-99E8-2A60DB639E8E}"/>
              </a:ext>
            </a:extLst>
          </p:cNvPr>
          <p:cNvSpPr txBox="1"/>
          <p:nvPr/>
        </p:nvSpPr>
        <p:spPr>
          <a:xfrm>
            <a:off x="101265" y="13109841"/>
            <a:ext cx="9339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Theoretical Model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F04099-486E-4021-854D-9FC33A5B246D}"/>
              </a:ext>
            </a:extLst>
          </p:cNvPr>
          <p:cNvSpPr txBox="1"/>
          <p:nvPr/>
        </p:nvSpPr>
        <p:spPr>
          <a:xfrm>
            <a:off x="260368" y="17787816"/>
            <a:ext cx="92964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Research Question and Hypothesis</a:t>
            </a:r>
          </a:p>
          <a:p>
            <a:pPr marL="339725" indent="-339725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9725" indent="-339725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what extent does supportive communication climate mediate the relationship between leadership behavior and employee engagement?</a:t>
            </a:r>
          </a:p>
          <a:p>
            <a:pPr marL="339725" indent="-339725"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6975" lvl="1" indent="-622300"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There will be a statistically significant indirect effect of transformational leadership behavior on employee engagement via supportive communication climate.</a:t>
            </a:r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B9366D5-0CA3-4C68-88B6-EA36283A1ED8}"/>
              </a:ext>
            </a:extLst>
          </p:cNvPr>
          <p:cNvSpPr txBox="1"/>
          <p:nvPr/>
        </p:nvSpPr>
        <p:spPr>
          <a:xfrm>
            <a:off x="10129151" y="2010126"/>
            <a:ext cx="108061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/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  AND   METHODS</a:t>
            </a:r>
          </a:p>
          <a:p>
            <a:pPr marL="274320" indent="-274320" algn="ctr"/>
            <a:endParaRPr lang="en-US" sz="1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Source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population–library employees from 16 four-year public universities, 3 public graduate institutions,16 two-year community colleges, and 22 private universities and colleges in Maryland.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sample size: 299; Final sample for data analysis: 286 (96% response rate)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 for subject selection: library employees.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95% confidence level with a 5% margin of error recommended in most research (De Vaus, 2001).</a:t>
            </a:r>
            <a:endParaRPr lang="en-US" sz="28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B57751-3C3F-4020-A9B0-8A49364A76D0}"/>
              </a:ext>
            </a:extLst>
          </p:cNvPr>
          <p:cNvSpPr txBox="1"/>
          <p:nvPr/>
        </p:nvSpPr>
        <p:spPr>
          <a:xfrm>
            <a:off x="17190720" y="10800831"/>
            <a:ext cx="10137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0" name="Content Placeholder 5">
            <a:extLst>
              <a:ext uri="{FF2B5EF4-FFF2-40B4-BE49-F238E27FC236}">
                <a16:creationId xmlns:a16="http://schemas.microsoft.com/office/drawing/2014/main" id="{F3192E9C-7B67-4FEB-83B6-EDB1C3816A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454159"/>
              </p:ext>
            </p:extLst>
          </p:nvPr>
        </p:nvGraphicFramePr>
        <p:xfrm>
          <a:off x="10165457" y="13266646"/>
          <a:ext cx="10325942" cy="3983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9579">
                  <a:extLst>
                    <a:ext uri="{9D8B030D-6E8A-4147-A177-3AD203B41FA5}">
                      <a16:colId xmlns:a16="http://schemas.microsoft.com/office/drawing/2014/main" val="1721124294"/>
                    </a:ext>
                  </a:extLst>
                </a:gridCol>
                <a:gridCol w="4620568">
                  <a:extLst>
                    <a:ext uri="{9D8B030D-6E8A-4147-A177-3AD203B41FA5}">
                      <a16:colId xmlns:a16="http://schemas.microsoft.com/office/drawing/2014/main" val="416695251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109592739"/>
                    </a:ext>
                  </a:extLst>
                </a:gridCol>
                <a:gridCol w="1732345">
                  <a:extLst>
                    <a:ext uri="{9D8B030D-6E8A-4147-A177-3AD203B41FA5}">
                      <a16:colId xmlns:a16="http://schemas.microsoft.com/office/drawing/2014/main" val="781126273"/>
                    </a:ext>
                  </a:extLst>
                </a:gridCol>
              </a:tblGrid>
              <a:tr h="6826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Cronbach 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1130889"/>
                  </a:ext>
                </a:extLst>
              </a:tr>
              <a:tr h="1060818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Leadership behavior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Inspirational motivation, intellectual stimulation, individualized consideration, idealized influence (charisma)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90902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Organizational 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Clan, adhocracy, market, and hierarchy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872856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Climate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Supportive:-  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Problem orientation, empathy, equality, description,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provisionalism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and spontaneity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311625"/>
                  </a:ext>
                </a:extLst>
              </a:tr>
              <a:tr h="696687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Vigor, dedication, and absorption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954702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FFB04ED4-D036-405B-BA0B-395F2507170E}"/>
              </a:ext>
            </a:extLst>
          </p:cNvPr>
          <p:cNvSpPr txBox="1"/>
          <p:nvPr/>
        </p:nvSpPr>
        <p:spPr>
          <a:xfrm>
            <a:off x="10055966" y="12545437"/>
            <a:ext cx="10421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9042B9-3023-4F89-966E-4BA80D4DC6E0}"/>
              </a:ext>
            </a:extLst>
          </p:cNvPr>
          <p:cNvSpPr txBox="1"/>
          <p:nvPr/>
        </p:nvSpPr>
        <p:spPr>
          <a:xfrm>
            <a:off x="9895741" y="17787816"/>
            <a:ext cx="1042144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IBM Statistical Package for Social Sciences (SPSS)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Statistics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Correlations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Moment Structures for Structural Equation Modelling (AMOS)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 Analysis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Measurement Analysis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Evaluation/Fit: Chi-Square, CFI, RMSEA, SRMR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 Analysis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 level of .05 to determine significance for all statistical test.</a:t>
            </a:r>
          </a:p>
          <a:p>
            <a:endParaRPr lang="en-US" dirty="0"/>
          </a:p>
        </p:txBody>
      </p:sp>
      <p:graphicFrame>
        <p:nvGraphicFramePr>
          <p:cNvPr id="35" name="Content Placeholder 11">
            <a:extLst>
              <a:ext uri="{FF2B5EF4-FFF2-40B4-BE49-F238E27FC236}">
                <a16:creationId xmlns:a16="http://schemas.microsoft.com/office/drawing/2014/main" id="{38E48193-3B77-42C4-A1A0-5D9142DDE3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902010"/>
              </p:ext>
            </p:extLst>
          </p:nvPr>
        </p:nvGraphicFramePr>
        <p:xfrm>
          <a:off x="21271711" y="3423600"/>
          <a:ext cx="11037292" cy="5232484"/>
        </p:xfrm>
        <a:graphic>
          <a:graphicData uri="http://schemas.openxmlformats.org/drawingml/2006/table">
            <a:tbl>
              <a:tblPr/>
              <a:tblGrid>
                <a:gridCol w="2648031">
                  <a:extLst>
                    <a:ext uri="{9D8B030D-6E8A-4147-A177-3AD203B41FA5}">
                      <a16:colId xmlns:a16="http://schemas.microsoft.com/office/drawing/2014/main" val="488318468"/>
                    </a:ext>
                  </a:extLst>
                </a:gridCol>
                <a:gridCol w="2036156">
                  <a:extLst>
                    <a:ext uri="{9D8B030D-6E8A-4147-A177-3AD203B41FA5}">
                      <a16:colId xmlns:a16="http://schemas.microsoft.com/office/drawing/2014/main" val="3059169847"/>
                    </a:ext>
                  </a:extLst>
                </a:gridCol>
                <a:gridCol w="2001287">
                  <a:extLst>
                    <a:ext uri="{9D8B030D-6E8A-4147-A177-3AD203B41FA5}">
                      <a16:colId xmlns:a16="http://schemas.microsoft.com/office/drawing/2014/main" val="2065045579"/>
                    </a:ext>
                  </a:extLst>
                </a:gridCol>
                <a:gridCol w="2322759">
                  <a:extLst>
                    <a:ext uri="{9D8B030D-6E8A-4147-A177-3AD203B41FA5}">
                      <a16:colId xmlns:a16="http://schemas.microsoft.com/office/drawing/2014/main" val="3818176972"/>
                    </a:ext>
                  </a:extLst>
                </a:gridCol>
                <a:gridCol w="2029059">
                  <a:extLst>
                    <a:ext uri="{9D8B030D-6E8A-4147-A177-3AD203B41FA5}">
                      <a16:colId xmlns:a16="http://schemas.microsoft.com/office/drawing/2014/main" val="1949526635"/>
                    </a:ext>
                  </a:extLst>
                </a:gridCol>
              </a:tblGrid>
              <a:tr h="541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Variables</a:t>
                      </a:r>
                    </a:p>
                  </a:txBody>
                  <a:tcPr marL="8014" marR="8014" marT="8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Transformational Leadership</a:t>
                      </a:r>
                    </a:p>
                  </a:txBody>
                  <a:tcPr marL="8014" marR="8014" marT="8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Organizational Culture</a:t>
                      </a:r>
                    </a:p>
                  </a:txBody>
                  <a:tcPr marL="8014" marR="8014" marT="8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Supportive Communication Climate</a:t>
                      </a:r>
                    </a:p>
                  </a:txBody>
                  <a:tcPr marL="8014" marR="8014" marT="8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Engagement</a:t>
                      </a:r>
                    </a:p>
                  </a:txBody>
                  <a:tcPr marL="8014" marR="8014" marT="8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100770"/>
                  </a:ext>
                </a:extLst>
              </a:tr>
              <a:tr h="2554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416547"/>
                  </a:ext>
                </a:extLst>
              </a:tr>
              <a:tr h="2554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University/Colleges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533642"/>
                  </a:ext>
                </a:extLst>
              </a:tr>
              <a:tr h="5001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Area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Significant Difference         </a:t>
                      </a:r>
                    </a:p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.026)  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.05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Significant Difference           (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.021)  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.05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555865"/>
                  </a:ext>
                </a:extLst>
              </a:tr>
              <a:tr h="296281">
                <a:tc>
                  <a:txBody>
                    <a:bodyPr/>
                    <a:lstStyle/>
                    <a:p>
                      <a:pPr marL="233363" indent="0"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Services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 than those with public and other services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619010"/>
                  </a:ext>
                </a:extLst>
              </a:tr>
              <a:tr h="596592">
                <a:tc>
                  <a:txBody>
                    <a:bodyPr/>
                    <a:lstStyle/>
                    <a:p>
                      <a:pPr marL="233363" indent="0" algn="l" fontAlgn="t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Other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Services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 than those with technical and public services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640905"/>
                  </a:ext>
                </a:extLst>
              </a:tr>
              <a:tr h="2554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Years Working at Current  Library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356133"/>
                  </a:ext>
                </a:extLst>
              </a:tr>
              <a:tr h="5001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Years Working with Current Supervisor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Significant Difference </a:t>
                      </a:r>
                    </a:p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.020)  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.05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894765"/>
                  </a:ext>
                </a:extLst>
              </a:tr>
              <a:tr h="500158">
                <a:tc>
                  <a:txBody>
                    <a:bodyPr/>
                    <a:lstStyle/>
                    <a:p>
                      <a:pPr marL="233363" indent="0"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to 5 years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 than those with 6 to 10 and  &gt;20 years 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239962"/>
                  </a:ext>
                </a:extLst>
              </a:tr>
              <a:tr h="500158">
                <a:tc>
                  <a:txBody>
                    <a:bodyPr/>
                    <a:lstStyle/>
                    <a:p>
                      <a:pPr marL="233363" indent="0"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to 10 years 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 than those with 11 to 15 and  &gt;20 years 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13039"/>
                  </a:ext>
                </a:extLst>
              </a:tr>
              <a:tr h="50015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Supervision Experience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Significant Difference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Significant Difference         (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.013)  </a:t>
                      </a:r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.05  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322194"/>
                  </a:ext>
                </a:extLst>
              </a:tr>
              <a:tr h="453305">
                <a:tc>
                  <a:txBody>
                    <a:bodyPr/>
                    <a:lstStyle/>
                    <a:p>
                      <a:pPr marL="233363" indent="0"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 than those with no supervision experience</a:t>
                      </a:r>
                    </a:p>
                  </a:txBody>
                  <a:tcPr marL="8014" marR="8014" marT="8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108918"/>
                  </a:ext>
                </a:extLst>
              </a:tr>
            </a:tbl>
          </a:graphicData>
        </a:graphic>
      </p:graphicFrame>
      <p:graphicFrame>
        <p:nvGraphicFramePr>
          <p:cNvPr id="40" name="Content Placeholder 15">
            <a:extLst>
              <a:ext uri="{FF2B5EF4-FFF2-40B4-BE49-F238E27FC236}">
                <a16:creationId xmlns:a16="http://schemas.microsoft.com/office/drawing/2014/main" id="{92D8F1E4-6F02-493A-A55F-05AD074828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5538816"/>
              </p:ext>
            </p:extLst>
          </p:nvPr>
        </p:nvGraphicFramePr>
        <p:xfrm>
          <a:off x="21271711" y="9842925"/>
          <a:ext cx="11072552" cy="281614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070552">
                  <a:extLst>
                    <a:ext uri="{9D8B030D-6E8A-4147-A177-3AD203B41FA5}">
                      <a16:colId xmlns:a16="http://schemas.microsoft.com/office/drawing/2014/main" val="1861706599"/>
                    </a:ext>
                  </a:extLst>
                </a:gridCol>
                <a:gridCol w="938930">
                  <a:extLst>
                    <a:ext uri="{9D8B030D-6E8A-4147-A177-3AD203B41FA5}">
                      <a16:colId xmlns:a16="http://schemas.microsoft.com/office/drawing/2014/main" val="3130397088"/>
                    </a:ext>
                  </a:extLst>
                </a:gridCol>
                <a:gridCol w="575519">
                  <a:extLst>
                    <a:ext uri="{9D8B030D-6E8A-4147-A177-3AD203B41FA5}">
                      <a16:colId xmlns:a16="http://schemas.microsoft.com/office/drawing/2014/main" val="4003289944"/>
                    </a:ext>
                  </a:extLst>
                </a:gridCol>
                <a:gridCol w="1116156">
                  <a:extLst>
                    <a:ext uri="{9D8B030D-6E8A-4147-A177-3AD203B41FA5}">
                      <a16:colId xmlns:a16="http://schemas.microsoft.com/office/drawing/2014/main" val="1187747158"/>
                    </a:ext>
                  </a:extLst>
                </a:gridCol>
                <a:gridCol w="606639">
                  <a:extLst>
                    <a:ext uri="{9D8B030D-6E8A-4147-A177-3AD203B41FA5}">
                      <a16:colId xmlns:a16="http://schemas.microsoft.com/office/drawing/2014/main" val="3665568707"/>
                    </a:ext>
                  </a:extLst>
                </a:gridCol>
                <a:gridCol w="793406">
                  <a:extLst>
                    <a:ext uri="{9D8B030D-6E8A-4147-A177-3AD203B41FA5}">
                      <a16:colId xmlns:a16="http://schemas.microsoft.com/office/drawing/2014/main" val="505535480"/>
                    </a:ext>
                  </a:extLst>
                </a:gridCol>
                <a:gridCol w="1168769">
                  <a:extLst>
                    <a:ext uri="{9D8B030D-6E8A-4147-A177-3AD203B41FA5}">
                      <a16:colId xmlns:a16="http://schemas.microsoft.com/office/drawing/2014/main" val="923609248"/>
                    </a:ext>
                  </a:extLst>
                </a:gridCol>
                <a:gridCol w="1203921">
                  <a:extLst>
                    <a:ext uri="{9D8B030D-6E8A-4147-A177-3AD203B41FA5}">
                      <a16:colId xmlns:a16="http://schemas.microsoft.com/office/drawing/2014/main" val="3778085818"/>
                    </a:ext>
                  </a:extLst>
                </a:gridCol>
                <a:gridCol w="759510">
                  <a:extLst>
                    <a:ext uri="{9D8B030D-6E8A-4147-A177-3AD203B41FA5}">
                      <a16:colId xmlns:a16="http://schemas.microsoft.com/office/drawing/2014/main" val="3673428860"/>
                    </a:ext>
                  </a:extLst>
                </a:gridCol>
                <a:gridCol w="789642">
                  <a:extLst>
                    <a:ext uri="{9D8B030D-6E8A-4147-A177-3AD203B41FA5}">
                      <a16:colId xmlns:a16="http://schemas.microsoft.com/office/drawing/2014/main" val="1500355949"/>
                    </a:ext>
                  </a:extLst>
                </a:gridCol>
                <a:gridCol w="1049508">
                  <a:extLst>
                    <a:ext uri="{9D8B030D-6E8A-4147-A177-3AD203B41FA5}">
                      <a16:colId xmlns:a16="http://schemas.microsoft.com/office/drawing/2014/main" val="2596198386"/>
                    </a:ext>
                  </a:extLst>
                </a:gridCol>
              </a:tblGrid>
              <a:tr h="473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</a:t>
                      </a:r>
                      <a:r>
                        <a:rPr lang="en-US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∆ χ</a:t>
                      </a:r>
                      <a:r>
                        <a:rPr lang="en-US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∆df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3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AIC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RMSEA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TLI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CFI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SRMR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2180597"/>
                  </a:ext>
                </a:extLst>
              </a:tr>
              <a:tr h="11547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Initial Measurement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451.816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531.816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.103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.919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.932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.0603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24593738"/>
                  </a:ext>
                </a:extLst>
              </a:tr>
              <a:tr h="114470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Alternate Measurement 2 with MI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200.153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251.663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318.153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.062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.970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.979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.0396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09147276"/>
                  </a:ext>
                </a:extLst>
              </a:tr>
            </a:tbl>
          </a:graphicData>
        </a:graphic>
      </p:graphicFrame>
      <p:graphicFrame>
        <p:nvGraphicFramePr>
          <p:cNvPr id="41" name="Content Placeholder 4">
            <a:extLst>
              <a:ext uri="{FF2B5EF4-FFF2-40B4-BE49-F238E27FC236}">
                <a16:creationId xmlns:a16="http://schemas.microsoft.com/office/drawing/2014/main" id="{3028AF78-B971-4FF2-BC2D-8238D5A225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112829"/>
              </p:ext>
            </p:extLst>
          </p:nvPr>
        </p:nvGraphicFramePr>
        <p:xfrm>
          <a:off x="21297484" y="18951664"/>
          <a:ext cx="10904707" cy="3051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6722">
                  <a:extLst>
                    <a:ext uri="{9D8B030D-6E8A-4147-A177-3AD203B41FA5}">
                      <a16:colId xmlns:a16="http://schemas.microsoft.com/office/drawing/2014/main" val="2264101729"/>
                    </a:ext>
                  </a:extLst>
                </a:gridCol>
                <a:gridCol w="2447995">
                  <a:extLst>
                    <a:ext uri="{9D8B030D-6E8A-4147-A177-3AD203B41FA5}">
                      <a16:colId xmlns:a16="http://schemas.microsoft.com/office/drawing/2014/main" val="2600508523"/>
                    </a:ext>
                  </a:extLst>
                </a:gridCol>
                <a:gridCol w="2447995">
                  <a:extLst>
                    <a:ext uri="{9D8B030D-6E8A-4147-A177-3AD203B41FA5}">
                      <a16:colId xmlns:a16="http://schemas.microsoft.com/office/drawing/2014/main" val="1017386946"/>
                    </a:ext>
                  </a:extLst>
                </a:gridCol>
                <a:gridCol w="2002906">
                  <a:extLst>
                    <a:ext uri="{9D8B030D-6E8A-4147-A177-3AD203B41FA5}">
                      <a16:colId xmlns:a16="http://schemas.microsoft.com/office/drawing/2014/main" val="1871541242"/>
                    </a:ext>
                  </a:extLst>
                </a:gridCol>
                <a:gridCol w="1669089">
                  <a:extLst>
                    <a:ext uri="{9D8B030D-6E8A-4147-A177-3AD203B41FA5}">
                      <a16:colId xmlns:a16="http://schemas.microsoft.com/office/drawing/2014/main" val="2965753852"/>
                    </a:ext>
                  </a:extLst>
                </a:gridCol>
              </a:tblGrid>
              <a:tr h="54814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Engagement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34057"/>
                  </a:ext>
                </a:extLst>
              </a:tr>
              <a:tr h="992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Effects (with Mediator)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 Effects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(without Mediator 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Indirect Effects (Mediator only)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Mediation Results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9586583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Transformational Leadership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.486***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c</a:t>
                      </a:r>
                      <a:r>
                        <a:rPr lang="en-US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c</a:t>
                      </a:r>
                      <a:r>
                        <a:rPr lang="en-US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.486***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a</a:t>
                      </a:r>
                      <a:r>
                        <a:rPr lang="en-US" sz="20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558512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4795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Organizational Culture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.165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c</a:t>
                      </a:r>
                      <a:r>
                        <a:rPr lang="en-US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.165***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c</a:t>
                      </a:r>
                      <a:r>
                        <a:rPr lang="en-US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a</a:t>
                      </a:r>
                      <a:r>
                        <a:rPr lang="en-US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487027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DDD3D2F6-06F7-4F00-AC37-F19BCFD7D90F}"/>
              </a:ext>
            </a:extLst>
          </p:cNvPr>
          <p:cNvSpPr txBox="1"/>
          <p:nvPr/>
        </p:nvSpPr>
        <p:spPr>
          <a:xfrm>
            <a:off x="9947926" y="17249855"/>
            <a:ext cx="10421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27F7BB0-1D07-405A-AB78-546AFB0733E9}"/>
              </a:ext>
            </a:extLst>
          </p:cNvPr>
          <p:cNvSpPr txBox="1"/>
          <p:nvPr/>
        </p:nvSpPr>
        <p:spPr>
          <a:xfrm>
            <a:off x="21952503" y="2033859"/>
            <a:ext cx="9146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5A826C2-C654-458D-BE2F-BFE0FE8D9110}"/>
              </a:ext>
            </a:extLst>
          </p:cNvPr>
          <p:cNvSpPr txBox="1"/>
          <p:nvPr/>
        </p:nvSpPr>
        <p:spPr>
          <a:xfrm>
            <a:off x="21337498" y="8829736"/>
            <a:ext cx="9146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Confirmatory Factor Analysis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B878505-D1EF-4FE6-A597-9A46515F9959}"/>
              </a:ext>
            </a:extLst>
          </p:cNvPr>
          <p:cNvSpPr/>
          <p:nvPr/>
        </p:nvSpPr>
        <p:spPr>
          <a:xfrm>
            <a:off x="37646953" y="-1828800"/>
            <a:ext cx="6233949" cy="3584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0E2E7991-E373-4F11-976A-A7AD758D3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0972" y="-1328812"/>
            <a:ext cx="530542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024">
            <a:extLst>
              <a:ext uri="{FF2B5EF4-FFF2-40B4-BE49-F238E27FC236}">
                <a16:creationId xmlns:a16="http://schemas.microsoft.com/office/drawing/2014/main" id="{F440AE21-02C7-4DE9-942E-C18C98282A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45" y="-1670757"/>
            <a:ext cx="4231197" cy="3268362"/>
          </a:xfrm>
          <a:prstGeom prst="rect">
            <a:avLst/>
          </a:prstGeom>
        </p:spPr>
      </p:pic>
      <p:sp>
        <p:nvSpPr>
          <p:cNvPr id="1027" name="TextBox 1026">
            <a:extLst>
              <a:ext uri="{FF2B5EF4-FFF2-40B4-BE49-F238E27FC236}">
                <a16:creationId xmlns:a16="http://schemas.microsoft.com/office/drawing/2014/main" id="{D53932CA-8FD4-46F2-BE4E-8C1FE5BFCDEB}"/>
              </a:ext>
            </a:extLst>
          </p:cNvPr>
          <p:cNvSpPr txBox="1"/>
          <p:nvPr/>
        </p:nvSpPr>
        <p:spPr>
          <a:xfrm>
            <a:off x="659938" y="1978161"/>
            <a:ext cx="7912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1030" name="TextBox 1029">
            <a:extLst>
              <a:ext uri="{FF2B5EF4-FFF2-40B4-BE49-F238E27FC236}">
                <a16:creationId xmlns:a16="http://schemas.microsoft.com/office/drawing/2014/main" id="{D442DC55-DB18-45AA-9498-C73BBE5F8D64}"/>
              </a:ext>
            </a:extLst>
          </p:cNvPr>
          <p:cNvSpPr txBox="1"/>
          <p:nvPr/>
        </p:nvSpPr>
        <p:spPr>
          <a:xfrm>
            <a:off x="21219153" y="13096431"/>
            <a:ext cx="10347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 Analysis Summarized Results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38A2599-DC53-4A9A-9DC6-F94966403C7E}"/>
              </a:ext>
            </a:extLst>
          </p:cNvPr>
          <p:cNvSpPr txBox="1"/>
          <p:nvPr/>
        </p:nvSpPr>
        <p:spPr>
          <a:xfrm>
            <a:off x="21263588" y="2606582"/>
            <a:ext cx="10347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ANOVA Results</a:t>
            </a:r>
          </a:p>
        </p:txBody>
      </p:sp>
      <p:sp>
        <p:nvSpPr>
          <p:cNvPr id="1031" name="TextBox 1030">
            <a:extLst>
              <a:ext uri="{FF2B5EF4-FFF2-40B4-BE49-F238E27FC236}">
                <a16:creationId xmlns:a16="http://schemas.microsoft.com/office/drawing/2014/main" id="{48ACE631-EF7A-41E6-8932-15C670003681}"/>
              </a:ext>
            </a:extLst>
          </p:cNvPr>
          <p:cNvSpPr txBox="1"/>
          <p:nvPr/>
        </p:nvSpPr>
        <p:spPr>
          <a:xfrm>
            <a:off x="21263588" y="18194862"/>
            <a:ext cx="9032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Mediation Results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462" y="13742738"/>
            <a:ext cx="7658505" cy="39320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54123" y="7391184"/>
            <a:ext cx="105818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Gender: Male – 24%        Female – 74%   Other – 2%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University: Private – 23%   Public – 77%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Area: Technical Services – 36%  Public Services – 51%  Other – 13%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Supervision Experience: No – 58%       Yes- - 42%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Current Service: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1-5yrs. -42%, 16-10yrs, -16%, 11-15yrs -10%, 16-20yrs. – 13&amp;, 20+ yrs. – 19%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Experience under current supervisor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1-5 yrs. – 68%,  6-10yrs. – 19%,  11-15yrs. – 10%,  16-20. – 13%,  20+ yrs. – 2%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55966" y="6826181"/>
            <a:ext cx="9622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Demographic Characteristics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04B202-1403-4B7C-B4F2-D44E6E61A8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5363" y="14064804"/>
            <a:ext cx="10648950" cy="360997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F0E9C3-F039-4B84-BAE7-3BC57483A6AE}"/>
              </a:ext>
            </a:extLst>
          </p:cNvPr>
          <p:cNvCxnSpPr/>
          <p:nvPr/>
        </p:nvCxnSpPr>
        <p:spPr>
          <a:xfrm>
            <a:off x="438462" y="22554617"/>
            <a:ext cx="11657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F07BD0C-FB03-4290-B9C3-027F75A15319}"/>
              </a:ext>
            </a:extLst>
          </p:cNvPr>
          <p:cNvSpPr txBox="1"/>
          <p:nvPr/>
        </p:nvSpPr>
        <p:spPr>
          <a:xfrm>
            <a:off x="373957" y="22680815"/>
            <a:ext cx="11786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Vaus, D. A. (2001). 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 in social research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SAGE.</a:t>
            </a:r>
          </a:p>
        </p:txBody>
      </p:sp>
    </p:spTree>
    <p:extLst>
      <p:ext uri="{BB962C8B-B14F-4D97-AF65-F5344CB8AC3E}">
        <p14:creationId xmlns:p14="http://schemas.microsoft.com/office/powerpoint/2010/main" val="4251492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</TotalTime>
  <Words>1053</Words>
  <Application>Microsoft Office PowerPoint</Application>
  <PresentationFormat>Custom</PresentationFormat>
  <Paragraphs>217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bkfuller15@gmail.com</dc:creator>
  <cp:lastModifiedBy>Zukowski, Adam</cp:lastModifiedBy>
  <cp:revision>20</cp:revision>
  <dcterms:created xsi:type="dcterms:W3CDTF">2020-06-10T05:12:16Z</dcterms:created>
  <dcterms:modified xsi:type="dcterms:W3CDTF">2020-08-08T20:53:07Z</dcterms:modified>
</cp:coreProperties>
</file>