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60" r:id="rId1"/>
  </p:sldMasterIdLst>
  <p:notesMasterIdLst>
    <p:notesMasterId r:id="rId27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</p:sldIdLst>
  <p:sldSz cx="9144000" cy="5143500" type="screen16x9"/>
  <p:notesSz cx="7010400" cy="9296400"/>
  <p:embeddedFontLst>
    <p:embeddedFont>
      <p:font typeface="Arvo" panose="020B0604020202020204" charset="0"/>
      <p:regular r:id="rId28"/>
      <p:bold r:id="rId29"/>
      <p:italic r:id="rId30"/>
      <p:boldItalic r:id="rId31"/>
    </p:embeddedFont>
    <p:embeddedFont>
      <p:font typeface="Bitter" panose="020B0604020202020204" charset="0"/>
      <p:regular r:id="rId32"/>
      <p:bold r:id="rId33"/>
      <p:italic r:id="rId34"/>
    </p:embeddedFont>
    <p:embeddedFont>
      <p:font typeface="Impact" panose="020B0806030902050204" pitchFamily="34" charset="0"/>
      <p:regular r:id="rId35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B5062D01-72A4-4F97-B8D4-42A5AB9B3A1A}">
  <a:tblStyle styleId="{B5062D01-72A4-4F97-B8D4-42A5AB9B3A1A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69419" autoAdjust="0"/>
  </p:normalViewPr>
  <p:slideViewPr>
    <p:cSldViewPr snapToGrid="0">
      <p:cViewPr varScale="1">
        <p:scale>
          <a:sx n="101" d="100"/>
          <a:sy n="101" d="100"/>
        </p:scale>
        <p:origin x="1836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font" Target="fonts/font7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6.fntdata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2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5.fntdata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1.fntdata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4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font" Target="fonts/font3.fntdata"/><Relationship Id="rId35" Type="http://schemas.openxmlformats.org/officeDocument/2006/relationships/font" Target="fonts/font8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62" tIns="93162" rIns="93162" bIns="93162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g35f391192_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0" name="Google Shape;80;g35f391192_00:notes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spcFirstLastPara="1" wrap="square" lIns="93162" tIns="93162" rIns="93162" bIns="93162" anchor="t" anchorCtr="0">
            <a:noAutofit/>
          </a:bodyPr>
          <a:lstStyle/>
          <a:p>
            <a:pPr marL="0" indent="0">
              <a:lnSpc>
                <a:spcPct val="115000"/>
              </a:lnSpc>
              <a:buClr>
                <a:schemeClr val="dk1"/>
              </a:buClr>
              <a:buSzPts val="1100"/>
              <a:buNone/>
            </a:pPr>
            <a:endParaRPr dirty="0">
              <a:solidFill>
                <a:schemeClr val="dk1"/>
              </a:solidFill>
            </a:endParaRPr>
          </a:p>
          <a:p>
            <a:pPr marL="0" indent="0">
              <a:lnSpc>
                <a:spcPct val="115000"/>
              </a:lnSpc>
              <a:buClr>
                <a:schemeClr val="dk1"/>
              </a:buClr>
              <a:buSzPts val="1100"/>
              <a:buNone/>
            </a:pPr>
            <a:endParaRPr dirty="0">
              <a:solidFill>
                <a:schemeClr val="dk1"/>
              </a:solidFill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g5bb303ea0f_3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6" name="Google Shape;166;g5bb303ea0f_3_0:notes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spcFirstLastPara="1" wrap="square" lIns="93162" tIns="93162" rIns="93162" bIns="93162" anchor="t" anchorCtr="0">
            <a:noAutofit/>
          </a:bodyPr>
          <a:lstStyle/>
          <a:p>
            <a:pPr marL="0" indent="0"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g5ecd24e24f_0_9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9" name="Google Shape;179;g5ecd24e24f_0_9:notes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spcFirstLastPara="1" wrap="square" lIns="93162" tIns="93162" rIns="93162" bIns="93162" anchor="t" anchorCtr="0">
            <a:noAutofit/>
          </a:bodyPr>
          <a:lstStyle/>
          <a:p>
            <a:pPr marL="0" indent="0">
              <a:buNone/>
            </a:pPr>
            <a:endParaRPr dirty="0"/>
          </a:p>
          <a:p>
            <a:pPr marL="0" indent="0"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g5ecd24e24f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9" name="Google Shape;189;g5ecd24e24f_0_0:notes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spcFirstLastPara="1" wrap="square" lIns="93162" tIns="93162" rIns="93162" bIns="93162" anchor="t" anchorCtr="0">
            <a:noAutofit/>
          </a:bodyPr>
          <a:lstStyle/>
          <a:p>
            <a:pPr marL="0" indent="0">
              <a:buNone/>
            </a:pPr>
            <a:endParaRPr b="1" dirty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g5d9c23bffd_1_9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2" name="Google Shape;202;g5d9c23bffd_1_9:notes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spcFirstLastPara="1" wrap="square" lIns="93162" tIns="93162" rIns="93162" bIns="93162" anchor="t" anchorCtr="0">
            <a:noAutofit/>
          </a:bodyPr>
          <a:lstStyle/>
          <a:p>
            <a:pPr marL="0" indent="0"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g5d9c23bffd_1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5" name="Google Shape;215;g5d9c23bffd_1_0:notes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spcFirstLastPara="1" wrap="square" lIns="93162" tIns="93162" rIns="93162" bIns="93162" anchor="t" anchorCtr="0">
            <a:noAutofit/>
          </a:bodyPr>
          <a:lstStyle/>
          <a:p>
            <a:pPr marL="0" indent="0">
              <a:buNone/>
            </a:pPr>
            <a:endParaRPr b="1" dirty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Google Shape;227;g5ed6e51349_2_38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8" name="Google Shape;228;g5ed6e51349_2_38:notes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spcFirstLastPara="1" wrap="square" lIns="93162" tIns="93162" rIns="93162" bIns="93162" anchor="t" anchorCtr="0">
            <a:noAutofit/>
          </a:bodyPr>
          <a:lstStyle/>
          <a:p>
            <a:pPr marL="0" indent="0"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235;g5d9bf0bcd1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6" name="Google Shape;236;g5d9bf0bcd1_0_0:notes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spcFirstLastPara="1" wrap="square" lIns="93162" tIns="93162" rIns="93162" bIns="93162" anchor="t" anchorCtr="0">
            <a:noAutofit/>
          </a:bodyPr>
          <a:lstStyle/>
          <a:p>
            <a:pPr marL="0" indent="0">
              <a:buNone/>
            </a:pPr>
            <a:endParaRPr b="1" dirty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g5ed6e51349_1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7" name="Google Shape;247;g5ed6e51349_1_1:notes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spcFirstLastPara="1" wrap="square" lIns="93162" tIns="93162" rIns="93162" bIns="93162" anchor="t" anchorCtr="0">
            <a:noAutofit/>
          </a:bodyPr>
          <a:lstStyle/>
          <a:p>
            <a:pPr marL="0" indent="0">
              <a:buNone/>
            </a:pPr>
            <a:endParaRPr b="1" dirty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Google Shape;252;g5d9bf0bcd1_0_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3" name="Google Shape;253;g5d9bf0bcd1_0_12:notes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spcFirstLastPara="1" wrap="square" lIns="93162" tIns="93162" rIns="93162" bIns="93162" anchor="t" anchorCtr="0">
            <a:noAutofit/>
          </a:bodyPr>
          <a:lstStyle/>
          <a:p>
            <a:pPr marL="0" indent="0">
              <a:buNone/>
            </a:pPr>
            <a:endParaRPr b="1" dirty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Google Shape;266;g5ed6e51349_5_8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7" name="Google Shape;267;g5ed6e51349_5_8:notes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spcFirstLastPara="1" wrap="square" lIns="93162" tIns="93162" rIns="93162" bIns="93162" anchor="t" anchorCtr="0">
            <a:noAutofit/>
          </a:bodyPr>
          <a:lstStyle/>
          <a:p>
            <a:pPr marL="0" indent="0">
              <a:buNone/>
            </a:pPr>
            <a:endParaRPr b="1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5" name="Google Shape;85;p:notes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spcFirstLastPara="1" wrap="square" lIns="93162" tIns="93162" rIns="93162" bIns="93162" anchor="t" anchorCtr="0">
            <a:noAutofit/>
          </a:bodyPr>
          <a:lstStyle/>
          <a:p>
            <a:pPr marL="0" indent="0">
              <a:lnSpc>
                <a:spcPct val="115000"/>
              </a:lnSpc>
              <a:buClr>
                <a:schemeClr val="dk1"/>
              </a:buClr>
              <a:buSzPts val="1100"/>
              <a:buNone/>
            </a:pPr>
            <a:endParaRPr b="1" dirty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Google Shape;274;g5da00520f6_0_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5" name="Google Shape;275;g5da00520f6_0_22:notes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spcFirstLastPara="1" wrap="square" lIns="93162" tIns="93162" rIns="93162" bIns="93162" anchor="t" anchorCtr="0">
            <a:noAutofit/>
          </a:bodyPr>
          <a:lstStyle/>
          <a:p>
            <a:pPr marL="0" indent="0"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" name="Google Shape;282;g5d9feef085_1_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3" name="Google Shape;283;g5d9feef085_1_14:notes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spcFirstLastPara="1" wrap="square" lIns="93162" tIns="93162" rIns="93162" bIns="93162" anchor="t" anchorCtr="0">
            <a:noAutofit/>
          </a:bodyPr>
          <a:lstStyle/>
          <a:p>
            <a:pPr marL="0" indent="0">
              <a:buNone/>
            </a:pPr>
            <a:endParaRPr b="1" dirty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" name="Google Shape;290;g5da00520f6_0_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1" name="Google Shape;291;g5da00520f6_0_16:notes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spcFirstLastPara="1" wrap="square" lIns="93162" tIns="93162" rIns="93162" bIns="93162" anchor="t" anchorCtr="0">
            <a:noAutofit/>
          </a:bodyPr>
          <a:lstStyle/>
          <a:p>
            <a:pPr marL="0" indent="0"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" name="Google Shape;304;g5bb303ea0f_5_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5" name="Google Shape;305;g5bb303ea0f_5_27:notes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spcFirstLastPara="1" wrap="square" lIns="93162" tIns="93162" rIns="93162" bIns="93162" anchor="t" anchorCtr="0">
            <a:noAutofit/>
          </a:bodyPr>
          <a:lstStyle/>
          <a:p>
            <a:pPr marL="0" indent="0"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" name="Google Shape;317;g35ed75ccf_0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8" name="Google Shape;318;g35ed75ccf_022:notes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spcFirstLastPara="1" wrap="square" lIns="93162" tIns="93162" rIns="93162" bIns="93162" anchor="t" anchorCtr="0">
            <a:noAutofit/>
          </a:bodyPr>
          <a:lstStyle/>
          <a:p>
            <a:pPr marL="0" indent="0">
              <a:buNone/>
            </a:pPr>
            <a:endParaRPr b="1" dirty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" name="Google Shape;326;g5da00520f6_0_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7" name="Google Shape;327;g5da00520f6_0_35:notes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spcFirstLastPara="1" wrap="square" lIns="93162" tIns="93162" rIns="93162" bIns="93162" anchor="t" anchorCtr="0">
            <a:noAutofit/>
          </a:bodyPr>
          <a:lstStyle/>
          <a:p>
            <a:pPr marL="0" indent="0">
              <a:lnSpc>
                <a:spcPct val="115000"/>
              </a:lnSpc>
              <a:buNone/>
            </a:pPr>
            <a:endParaRPr dirty="0">
              <a:solidFill>
                <a:schemeClr val="dk1"/>
              </a:solidFill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g5ecd24e24f_1_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6" name="Google Shape;96;g5ecd24e24f_1_23:notes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spcFirstLastPara="1" wrap="square" lIns="93162" tIns="93162" rIns="93162" bIns="93162" anchor="t" anchorCtr="0">
            <a:noAutofit/>
          </a:bodyPr>
          <a:lstStyle/>
          <a:p>
            <a:pPr marL="0" indent="0">
              <a:lnSpc>
                <a:spcPct val="115000"/>
              </a:lnSpc>
              <a:buClr>
                <a:schemeClr val="dk1"/>
              </a:buClr>
              <a:buSzPts val="1100"/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g5ecf8259aa_4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9" name="Google Shape;109;g5ecf8259aa_4_0:notes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spcFirstLastPara="1" wrap="square" lIns="93162" tIns="93162" rIns="93162" bIns="93162" anchor="t" anchorCtr="0">
            <a:noAutofit/>
          </a:bodyPr>
          <a:lstStyle/>
          <a:p>
            <a:pPr marL="0" indent="0">
              <a:lnSpc>
                <a:spcPct val="115000"/>
              </a:lnSpc>
              <a:buNone/>
            </a:pPr>
            <a:endParaRPr b="1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g35f391192_0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9" name="Google Shape;119;g35f391192_029:notes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spcFirstLastPara="1" wrap="square" lIns="93162" tIns="93162" rIns="93162" bIns="93162" anchor="t" anchorCtr="0">
            <a:noAutofit/>
          </a:bodyPr>
          <a:lstStyle/>
          <a:p>
            <a:pPr marL="0" indent="0">
              <a:lnSpc>
                <a:spcPct val="115000"/>
              </a:lnSpc>
              <a:buClr>
                <a:schemeClr val="dk1"/>
              </a:buClr>
              <a:buSzPts val="1100"/>
              <a:buNone/>
            </a:pPr>
            <a:endParaRPr b="1" dirty="0">
              <a:solidFill>
                <a:schemeClr val="dk1"/>
              </a:solidFill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g5ed6e51349_6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5" name="Google Shape;125;g5ed6e51349_6_0:notes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spcFirstLastPara="1" wrap="square" lIns="93162" tIns="93162" rIns="93162" bIns="93162" anchor="t" anchorCtr="0">
            <a:noAutofit/>
          </a:bodyPr>
          <a:lstStyle/>
          <a:p>
            <a:pPr marL="0" indent="0"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g5ecf8259aa_4_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2" name="Google Shape;132;g5ecf8259aa_4_16:notes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spcFirstLastPara="1" wrap="square" lIns="93162" tIns="93162" rIns="93162" bIns="93162" anchor="t" anchorCtr="0">
            <a:noAutofit/>
          </a:bodyPr>
          <a:lstStyle/>
          <a:p>
            <a:pPr marL="0" indent="0">
              <a:buClr>
                <a:schemeClr val="dk1"/>
              </a:buClr>
              <a:buSzPts val="1100"/>
              <a:buNone/>
            </a:pPr>
            <a:endParaRPr dirty="0">
              <a:solidFill>
                <a:schemeClr val="dk1"/>
              </a:solidFill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g5ed6e51349_2_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9" name="Google Shape;139;g5ed6e51349_2_31:notes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spcFirstLastPara="1" wrap="square" lIns="93162" tIns="93162" rIns="93162" bIns="93162" anchor="t" anchorCtr="0">
            <a:noAutofit/>
          </a:bodyPr>
          <a:lstStyle/>
          <a:p>
            <a:pPr marL="0" indent="0">
              <a:lnSpc>
                <a:spcPct val="115000"/>
              </a:lnSpc>
              <a:buClr>
                <a:schemeClr val="dk1"/>
              </a:buClr>
              <a:buSzPts val="1100"/>
              <a:buNone/>
            </a:pPr>
            <a:endParaRPr b="1"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g5ed6e51349_2_4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6" name="Google Shape;146;g5ed6e51349_2_4:notes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spcFirstLastPara="1" wrap="square" lIns="93162" tIns="93162" rIns="93162" bIns="93162" anchor="t" anchorCtr="0">
            <a:noAutofit/>
          </a:bodyPr>
          <a:lstStyle/>
          <a:p>
            <a:pPr marL="0" indent="0">
              <a:lnSpc>
                <a:spcPct val="115000"/>
              </a:lnSpc>
              <a:buClr>
                <a:schemeClr val="dk1"/>
              </a:buClr>
              <a:buSzPts val="1100"/>
              <a:buNone/>
            </a:pPr>
            <a:endParaRPr b="1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2222700" y="1156500"/>
            <a:ext cx="4704600" cy="2830500"/>
          </a:xfrm>
          <a:prstGeom prst="rect">
            <a:avLst/>
          </a:prstGeom>
          <a:solidFill>
            <a:srgbClr val="FFFFFF"/>
          </a:solidFill>
          <a:ln>
            <a:noFill/>
          </a:ln>
          <a:effectLst>
            <a:outerShdw blurRad="14288" dist="95250" dir="5400000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ctrTitle"/>
          </p:nvPr>
        </p:nvSpPr>
        <p:spPr>
          <a:xfrm>
            <a:off x="2436950" y="1860375"/>
            <a:ext cx="4270200" cy="1728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3600"/>
              <a:buNone/>
              <a:defRPr sz="3600">
                <a:solidFill>
                  <a:srgbClr val="434343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3600"/>
              <a:buNone/>
              <a:defRPr sz="3600">
                <a:solidFill>
                  <a:srgbClr val="434343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3600"/>
              <a:buNone/>
              <a:defRPr sz="3600">
                <a:solidFill>
                  <a:srgbClr val="434343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3600"/>
              <a:buNone/>
              <a:defRPr sz="3600">
                <a:solidFill>
                  <a:srgbClr val="434343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3600"/>
              <a:buNone/>
              <a:defRPr sz="3600">
                <a:solidFill>
                  <a:srgbClr val="434343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3600"/>
              <a:buNone/>
              <a:defRPr sz="3600">
                <a:solidFill>
                  <a:srgbClr val="434343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3600"/>
              <a:buNone/>
              <a:defRPr sz="3600">
                <a:solidFill>
                  <a:srgbClr val="434343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3600"/>
              <a:buNone/>
              <a:defRPr sz="3600">
                <a:solidFill>
                  <a:srgbClr val="434343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3600"/>
              <a:buNone/>
              <a:defRPr sz="3600"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cxnSp>
        <p:nvCxnSpPr>
          <p:cNvPr id="12" name="Google Shape;12;p2"/>
          <p:cNvCxnSpPr/>
          <p:nvPr/>
        </p:nvCxnSpPr>
        <p:spPr>
          <a:xfrm>
            <a:off x="2222700" y="1860375"/>
            <a:ext cx="4698600" cy="0"/>
          </a:xfrm>
          <a:prstGeom prst="straightConnector1">
            <a:avLst/>
          </a:prstGeom>
          <a:noFill/>
          <a:ln w="9525" cap="flat" cmpd="sng">
            <a:solidFill>
              <a:srgbClr val="D9D9D9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with vertical divider">
  <p:cSld name="BLANK_2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1"/>
          <p:cNvSpPr/>
          <p:nvPr/>
        </p:nvSpPr>
        <p:spPr>
          <a:xfrm>
            <a:off x="543000" y="530100"/>
            <a:ext cx="8058000" cy="4083300"/>
          </a:xfrm>
          <a:prstGeom prst="rect">
            <a:avLst/>
          </a:prstGeom>
          <a:solidFill>
            <a:srgbClr val="FFFFFF"/>
          </a:solidFill>
          <a:ln>
            <a:noFill/>
          </a:ln>
          <a:effectLst>
            <a:outerShdw blurRad="14288" dist="95250" dir="5400000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70" name="Google Shape;70;p11"/>
          <p:cNvCxnSpPr/>
          <p:nvPr/>
        </p:nvCxnSpPr>
        <p:spPr>
          <a:xfrm>
            <a:off x="1333200" y="530112"/>
            <a:ext cx="0" cy="4078200"/>
          </a:xfrm>
          <a:prstGeom prst="straightConnector1">
            <a:avLst/>
          </a:prstGeom>
          <a:noFill/>
          <a:ln w="9525" cap="flat" cmpd="sng">
            <a:solidFill>
              <a:srgbClr val="D9D9D9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71" name="Google Shape;71;p11"/>
          <p:cNvCxnSpPr/>
          <p:nvPr/>
        </p:nvCxnSpPr>
        <p:spPr>
          <a:xfrm>
            <a:off x="542850" y="1326975"/>
            <a:ext cx="796200" cy="0"/>
          </a:xfrm>
          <a:prstGeom prst="straightConnector1">
            <a:avLst/>
          </a:prstGeom>
          <a:noFill/>
          <a:ln w="9525" cap="flat" cmpd="sng">
            <a:solidFill>
              <a:srgbClr val="D9D9D9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72" name="Google Shape;72;p11"/>
          <p:cNvSpPr txBox="1">
            <a:spLocks noGrp="1"/>
          </p:cNvSpPr>
          <p:nvPr>
            <p:ph type="sldNum" idx="12"/>
          </p:nvPr>
        </p:nvSpPr>
        <p:spPr>
          <a:xfrm>
            <a:off x="4297650" y="4613400"/>
            <a:ext cx="548700" cy="530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buNone/>
              <a:defRPr sz="1200">
                <a:solidFill>
                  <a:srgbClr val="FFFFFF"/>
                </a:solidFill>
                <a:latin typeface="Arvo"/>
                <a:ea typeface="Arvo"/>
                <a:cs typeface="Arvo"/>
                <a:sym typeface="Arvo"/>
              </a:defRPr>
            </a:lvl1pPr>
            <a:lvl2pPr lvl="1" algn="ctr" rtl="0">
              <a:buNone/>
              <a:defRPr sz="1200">
                <a:solidFill>
                  <a:srgbClr val="FFFFFF"/>
                </a:solidFill>
                <a:latin typeface="Arvo"/>
                <a:ea typeface="Arvo"/>
                <a:cs typeface="Arvo"/>
                <a:sym typeface="Arvo"/>
              </a:defRPr>
            </a:lvl2pPr>
            <a:lvl3pPr lvl="2" algn="ctr" rtl="0">
              <a:buNone/>
              <a:defRPr sz="1200">
                <a:solidFill>
                  <a:srgbClr val="FFFFFF"/>
                </a:solidFill>
                <a:latin typeface="Arvo"/>
                <a:ea typeface="Arvo"/>
                <a:cs typeface="Arvo"/>
                <a:sym typeface="Arvo"/>
              </a:defRPr>
            </a:lvl3pPr>
            <a:lvl4pPr lvl="3" algn="ctr" rtl="0">
              <a:buNone/>
              <a:defRPr sz="1200">
                <a:solidFill>
                  <a:srgbClr val="FFFFFF"/>
                </a:solidFill>
                <a:latin typeface="Arvo"/>
                <a:ea typeface="Arvo"/>
                <a:cs typeface="Arvo"/>
                <a:sym typeface="Arvo"/>
              </a:defRPr>
            </a:lvl4pPr>
            <a:lvl5pPr lvl="4" algn="ctr" rtl="0">
              <a:buNone/>
              <a:defRPr sz="1200">
                <a:solidFill>
                  <a:srgbClr val="FFFFFF"/>
                </a:solidFill>
                <a:latin typeface="Arvo"/>
                <a:ea typeface="Arvo"/>
                <a:cs typeface="Arvo"/>
                <a:sym typeface="Arvo"/>
              </a:defRPr>
            </a:lvl5pPr>
            <a:lvl6pPr lvl="5" algn="ctr" rtl="0">
              <a:buNone/>
              <a:defRPr sz="1200">
                <a:solidFill>
                  <a:srgbClr val="FFFFFF"/>
                </a:solidFill>
                <a:latin typeface="Arvo"/>
                <a:ea typeface="Arvo"/>
                <a:cs typeface="Arvo"/>
                <a:sym typeface="Arvo"/>
              </a:defRPr>
            </a:lvl6pPr>
            <a:lvl7pPr lvl="6" algn="ctr" rtl="0">
              <a:buNone/>
              <a:defRPr sz="1200">
                <a:solidFill>
                  <a:srgbClr val="FFFFFF"/>
                </a:solidFill>
                <a:latin typeface="Arvo"/>
                <a:ea typeface="Arvo"/>
                <a:cs typeface="Arvo"/>
                <a:sym typeface="Arvo"/>
              </a:defRPr>
            </a:lvl7pPr>
            <a:lvl8pPr lvl="7" algn="ctr" rtl="0">
              <a:buNone/>
              <a:defRPr sz="1200">
                <a:solidFill>
                  <a:srgbClr val="FFFFFF"/>
                </a:solidFill>
                <a:latin typeface="Arvo"/>
                <a:ea typeface="Arvo"/>
                <a:cs typeface="Arvo"/>
                <a:sym typeface="Arvo"/>
              </a:defRPr>
            </a:lvl8pPr>
            <a:lvl9pPr lvl="8" algn="ctr" rtl="0">
              <a:buNone/>
              <a:defRPr sz="1200">
                <a:solidFill>
                  <a:srgbClr val="FFFFFF"/>
                </a:solidFill>
                <a:latin typeface="Arvo"/>
                <a:ea typeface="Arvo"/>
                <a:cs typeface="Arvo"/>
                <a:sym typeface="Arvo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>
  <p:cSld name="BLANK_2_1"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2"/>
          <p:cNvSpPr/>
          <p:nvPr/>
        </p:nvSpPr>
        <p:spPr>
          <a:xfrm>
            <a:off x="543000" y="530100"/>
            <a:ext cx="8058000" cy="4083300"/>
          </a:xfrm>
          <a:prstGeom prst="rect">
            <a:avLst/>
          </a:prstGeom>
          <a:solidFill>
            <a:srgbClr val="FFFFFF"/>
          </a:solidFill>
          <a:ln>
            <a:noFill/>
          </a:ln>
          <a:effectLst>
            <a:outerShdw blurRad="14288" dist="95250" dir="5400000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75;p12"/>
          <p:cNvSpPr txBox="1">
            <a:spLocks noGrp="1"/>
          </p:cNvSpPr>
          <p:nvPr>
            <p:ph type="sldNum" idx="12"/>
          </p:nvPr>
        </p:nvSpPr>
        <p:spPr>
          <a:xfrm>
            <a:off x="4297650" y="4613400"/>
            <a:ext cx="548700" cy="530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buNone/>
              <a:defRPr sz="1200">
                <a:solidFill>
                  <a:srgbClr val="FFFFFF"/>
                </a:solidFill>
                <a:latin typeface="Arvo"/>
                <a:ea typeface="Arvo"/>
                <a:cs typeface="Arvo"/>
                <a:sym typeface="Arvo"/>
              </a:defRPr>
            </a:lvl1pPr>
            <a:lvl2pPr lvl="1" algn="ctr" rtl="0">
              <a:buNone/>
              <a:defRPr sz="1200">
                <a:solidFill>
                  <a:srgbClr val="FFFFFF"/>
                </a:solidFill>
                <a:latin typeface="Arvo"/>
                <a:ea typeface="Arvo"/>
                <a:cs typeface="Arvo"/>
                <a:sym typeface="Arvo"/>
              </a:defRPr>
            </a:lvl2pPr>
            <a:lvl3pPr lvl="2" algn="ctr" rtl="0">
              <a:buNone/>
              <a:defRPr sz="1200">
                <a:solidFill>
                  <a:srgbClr val="FFFFFF"/>
                </a:solidFill>
                <a:latin typeface="Arvo"/>
                <a:ea typeface="Arvo"/>
                <a:cs typeface="Arvo"/>
                <a:sym typeface="Arvo"/>
              </a:defRPr>
            </a:lvl3pPr>
            <a:lvl4pPr lvl="3" algn="ctr" rtl="0">
              <a:buNone/>
              <a:defRPr sz="1200">
                <a:solidFill>
                  <a:srgbClr val="FFFFFF"/>
                </a:solidFill>
                <a:latin typeface="Arvo"/>
                <a:ea typeface="Arvo"/>
                <a:cs typeface="Arvo"/>
                <a:sym typeface="Arvo"/>
              </a:defRPr>
            </a:lvl4pPr>
            <a:lvl5pPr lvl="4" algn="ctr" rtl="0">
              <a:buNone/>
              <a:defRPr sz="1200">
                <a:solidFill>
                  <a:srgbClr val="FFFFFF"/>
                </a:solidFill>
                <a:latin typeface="Arvo"/>
                <a:ea typeface="Arvo"/>
                <a:cs typeface="Arvo"/>
                <a:sym typeface="Arvo"/>
              </a:defRPr>
            </a:lvl5pPr>
            <a:lvl6pPr lvl="5" algn="ctr" rtl="0">
              <a:buNone/>
              <a:defRPr sz="1200">
                <a:solidFill>
                  <a:srgbClr val="FFFFFF"/>
                </a:solidFill>
                <a:latin typeface="Arvo"/>
                <a:ea typeface="Arvo"/>
                <a:cs typeface="Arvo"/>
                <a:sym typeface="Arvo"/>
              </a:defRPr>
            </a:lvl6pPr>
            <a:lvl7pPr lvl="6" algn="ctr" rtl="0">
              <a:buNone/>
              <a:defRPr sz="1200">
                <a:solidFill>
                  <a:srgbClr val="FFFFFF"/>
                </a:solidFill>
                <a:latin typeface="Arvo"/>
                <a:ea typeface="Arvo"/>
                <a:cs typeface="Arvo"/>
                <a:sym typeface="Arvo"/>
              </a:defRPr>
            </a:lvl7pPr>
            <a:lvl8pPr lvl="7" algn="ctr" rtl="0">
              <a:buNone/>
              <a:defRPr sz="1200">
                <a:solidFill>
                  <a:srgbClr val="FFFFFF"/>
                </a:solidFill>
                <a:latin typeface="Arvo"/>
                <a:ea typeface="Arvo"/>
                <a:cs typeface="Arvo"/>
                <a:sym typeface="Arvo"/>
              </a:defRPr>
            </a:lvl8pPr>
            <a:lvl9pPr lvl="8" algn="ctr" rtl="0">
              <a:buNone/>
              <a:defRPr sz="1200">
                <a:solidFill>
                  <a:srgbClr val="FFFFFF"/>
                </a:solidFill>
                <a:latin typeface="Arvo"/>
                <a:ea typeface="Arvo"/>
                <a:cs typeface="Arvo"/>
                <a:sym typeface="Arvo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background only">
  <p:cSld name="BLANK_1"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13"/>
          <p:cNvSpPr txBox="1">
            <a:spLocks noGrp="1"/>
          </p:cNvSpPr>
          <p:nvPr>
            <p:ph type="sldNum" idx="12"/>
          </p:nvPr>
        </p:nvSpPr>
        <p:spPr>
          <a:xfrm>
            <a:off x="4297650" y="4613400"/>
            <a:ext cx="548700" cy="530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buNone/>
              <a:defRPr sz="1200">
                <a:solidFill>
                  <a:srgbClr val="FFFFFF"/>
                </a:solidFill>
                <a:latin typeface="Arvo"/>
                <a:ea typeface="Arvo"/>
                <a:cs typeface="Arvo"/>
                <a:sym typeface="Arvo"/>
              </a:defRPr>
            </a:lvl1pPr>
            <a:lvl2pPr lvl="1" algn="ctr" rtl="0">
              <a:buNone/>
              <a:defRPr sz="1200">
                <a:solidFill>
                  <a:srgbClr val="FFFFFF"/>
                </a:solidFill>
                <a:latin typeface="Arvo"/>
                <a:ea typeface="Arvo"/>
                <a:cs typeface="Arvo"/>
                <a:sym typeface="Arvo"/>
              </a:defRPr>
            </a:lvl2pPr>
            <a:lvl3pPr lvl="2" algn="ctr" rtl="0">
              <a:buNone/>
              <a:defRPr sz="1200">
                <a:solidFill>
                  <a:srgbClr val="FFFFFF"/>
                </a:solidFill>
                <a:latin typeface="Arvo"/>
                <a:ea typeface="Arvo"/>
                <a:cs typeface="Arvo"/>
                <a:sym typeface="Arvo"/>
              </a:defRPr>
            </a:lvl3pPr>
            <a:lvl4pPr lvl="3" algn="ctr" rtl="0">
              <a:buNone/>
              <a:defRPr sz="1200">
                <a:solidFill>
                  <a:srgbClr val="FFFFFF"/>
                </a:solidFill>
                <a:latin typeface="Arvo"/>
                <a:ea typeface="Arvo"/>
                <a:cs typeface="Arvo"/>
                <a:sym typeface="Arvo"/>
              </a:defRPr>
            </a:lvl4pPr>
            <a:lvl5pPr lvl="4" algn="ctr" rtl="0">
              <a:buNone/>
              <a:defRPr sz="1200">
                <a:solidFill>
                  <a:srgbClr val="FFFFFF"/>
                </a:solidFill>
                <a:latin typeface="Arvo"/>
                <a:ea typeface="Arvo"/>
                <a:cs typeface="Arvo"/>
                <a:sym typeface="Arvo"/>
              </a:defRPr>
            </a:lvl5pPr>
            <a:lvl6pPr lvl="5" algn="ctr" rtl="0">
              <a:buNone/>
              <a:defRPr sz="1200">
                <a:solidFill>
                  <a:srgbClr val="FFFFFF"/>
                </a:solidFill>
                <a:latin typeface="Arvo"/>
                <a:ea typeface="Arvo"/>
                <a:cs typeface="Arvo"/>
                <a:sym typeface="Arvo"/>
              </a:defRPr>
            </a:lvl6pPr>
            <a:lvl7pPr lvl="6" algn="ctr" rtl="0">
              <a:buNone/>
              <a:defRPr sz="1200">
                <a:solidFill>
                  <a:srgbClr val="FFFFFF"/>
                </a:solidFill>
                <a:latin typeface="Arvo"/>
                <a:ea typeface="Arvo"/>
                <a:cs typeface="Arvo"/>
                <a:sym typeface="Arvo"/>
              </a:defRPr>
            </a:lvl7pPr>
            <a:lvl8pPr lvl="7" algn="ctr" rtl="0">
              <a:buNone/>
              <a:defRPr sz="1200">
                <a:solidFill>
                  <a:srgbClr val="FFFFFF"/>
                </a:solidFill>
                <a:latin typeface="Arvo"/>
                <a:ea typeface="Arvo"/>
                <a:cs typeface="Arvo"/>
                <a:sym typeface="Arvo"/>
              </a:defRPr>
            </a:lvl8pPr>
            <a:lvl9pPr lvl="8" algn="ctr" rtl="0">
              <a:buNone/>
              <a:defRPr sz="1200">
                <a:solidFill>
                  <a:srgbClr val="FFFFFF"/>
                </a:solidFill>
                <a:latin typeface="Arvo"/>
                <a:ea typeface="Arvo"/>
                <a:cs typeface="Arvo"/>
                <a:sym typeface="Arvo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ubtitle">
  <p:cSld name="TITLE_1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/>
          <p:nvPr/>
        </p:nvSpPr>
        <p:spPr>
          <a:xfrm>
            <a:off x="1007250" y="1990425"/>
            <a:ext cx="7129500" cy="1159800"/>
          </a:xfrm>
          <a:prstGeom prst="rect">
            <a:avLst/>
          </a:prstGeom>
          <a:solidFill>
            <a:srgbClr val="FFFFFF"/>
          </a:solidFill>
          <a:ln>
            <a:noFill/>
          </a:ln>
          <a:effectLst>
            <a:outerShdw blurRad="14288" dist="95250" dir="5400000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ctrTitle"/>
          </p:nvPr>
        </p:nvSpPr>
        <p:spPr>
          <a:xfrm>
            <a:off x="2503150" y="1991850"/>
            <a:ext cx="5633400" cy="115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 b="0">
                <a:solidFill>
                  <a:srgbClr val="434343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 b="0">
                <a:solidFill>
                  <a:srgbClr val="434343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 b="0">
                <a:solidFill>
                  <a:srgbClr val="434343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 b="0">
                <a:solidFill>
                  <a:srgbClr val="434343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 b="0">
                <a:solidFill>
                  <a:srgbClr val="434343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 b="0">
                <a:solidFill>
                  <a:srgbClr val="434343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 b="0">
                <a:solidFill>
                  <a:srgbClr val="434343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 b="0">
                <a:solidFill>
                  <a:srgbClr val="434343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 b="0"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sp>
        <p:nvSpPr>
          <p:cNvPr id="16" name="Google Shape;16;p3"/>
          <p:cNvSpPr txBox="1">
            <a:spLocks noGrp="1"/>
          </p:cNvSpPr>
          <p:nvPr>
            <p:ph type="subTitle" idx="1"/>
          </p:nvPr>
        </p:nvSpPr>
        <p:spPr>
          <a:xfrm>
            <a:off x="1007250" y="1990423"/>
            <a:ext cx="1164000" cy="1159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2000"/>
              <a:buFont typeface="Arvo"/>
              <a:buNone/>
              <a:defRPr sz="2000" b="1">
                <a:solidFill>
                  <a:srgbClr val="CCCCCC"/>
                </a:solidFill>
                <a:latin typeface="Arvo"/>
                <a:ea typeface="Arvo"/>
                <a:cs typeface="Arvo"/>
                <a:sym typeface="Arvo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2000"/>
              <a:buFont typeface="Arvo"/>
              <a:buNone/>
              <a:defRPr sz="2000" b="1">
                <a:solidFill>
                  <a:srgbClr val="CCCCCC"/>
                </a:solidFill>
                <a:latin typeface="Arvo"/>
                <a:ea typeface="Arvo"/>
                <a:cs typeface="Arvo"/>
                <a:sym typeface="Arvo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2000"/>
              <a:buFont typeface="Arvo"/>
              <a:buNone/>
              <a:defRPr sz="2000" b="1">
                <a:solidFill>
                  <a:srgbClr val="CCCCCC"/>
                </a:solidFill>
                <a:latin typeface="Arvo"/>
                <a:ea typeface="Arvo"/>
                <a:cs typeface="Arvo"/>
                <a:sym typeface="Arvo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2000"/>
              <a:buFont typeface="Arvo"/>
              <a:buNone/>
              <a:defRPr sz="2000" b="1">
                <a:solidFill>
                  <a:srgbClr val="CCCCCC"/>
                </a:solidFill>
                <a:latin typeface="Arvo"/>
                <a:ea typeface="Arvo"/>
                <a:cs typeface="Arvo"/>
                <a:sym typeface="Arvo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2000"/>
              <a:buFont typeface="Arvo"/>
              <a:buNone/>
              <a:defRPr sz="2000" b="1">
                <a:solidFill>
                  <a:srgbClr val="CCCCCC"/>
                </a:solidFill>
                <a:latin typeface="Arvo"/>
                <a:ea typeface="Arvo"/>
                <a:cs typeface="Arvo"/>
                <a:sym typeface="Arvo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2000"/>
              <a:buFont typeface="Arvo"/>
              <a:buNone/>
              <a:defRPr sz="2000" b="1">
                <a:solidFill>
                  <a:srgbClr val="CCCCCC"/>
                </a:solidFill>
                <a:latin typeface="Arvo"/>
                <a:ea typeface="Arvo"/>
                <a:cs typeface="Arvo"/>
                <a:sym typeface="Arvo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2000"/>
              <a:buFont typeface="Arvo"/>
              <a:buNone/>
              <a:defRPr sz="2000" b="1">
                <a:solidFill>
                  <a:srgbClr val="CCCCCC"/>
                </a:solidFill>
                <a:latin typeface="Arvo"/>
                <a:ea typeface="Arvo"/>
                <a:cs typeface="Arvo"/>
                <a:sym typeface="Arvo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2000"/>
              <a:buFont typeface="Arvo"/>
              <a:buNone/>
              <a:defRPr sz="2000" b="1">
                <a:solidFill>
                  <a:srgbClr val="CCCCCC"/>
                </a:solidFill>
                <a:latin typeface="Arvo"/>
                <a:ea typeface="Arvo"/>
                <a:cs typeface="Arvo"/>
                <a:sym typeface="Arvo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2000"/>
              <a:buFont typeface="Arvo"/>
              <a:buNone/>
              <a:defRPr sz="2000" b="1">
                <a:solidFill>
                  <a:srgbClr val="CCCCCC"/>
                </a:solidFill>
                <a:latin typeface="Arvo"/>
                <a:ea typeface="Arvo"/>
                <a:cs typeface="Arvo"/>
                <a:sym typeface="Arvo"/>
              </a:defRPr>
            </a:lvl9pPr>
          </a:lstStyle>
          <a:p>
            <a:endParaRPr/>
          </a:p>
        </p:txBody>
      </p:sp>
      <p:cxnSp>
        <p:nvCxnSpPr>
          <p:cNvPr id="17" name="Google Shape;17;p3"/>
          <p:cNvCxnSpPr/>
          <p:nvPr/>
        </p:nvCxnSpPr>
        <p:spPr>
          <a:xfrm>
            <a:off x="2171400" y="1990437"/>
            <a:ext cx="0" cy="1158000"/>
          </a:xfrm>
          <a:prstGeom prst="straightConnector1">
            <a:avLst/>
          </a:prstGeom>
          <a:noFill/>
          <a:ln w="9525" cap="flat" cmpd="sng">
            <a:solidFill>
              <a:srgbClr val="D9D9D9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8" name="Google Shape;18;p3"/>
          <p:cNvSpPr txBox="1">
            <a:spLocks noGrp="1"/>
          </p:cNvSpPr>
          <p:nvPr>
            <p:ph type="sldNum" idx="12"/>
          </p:nvPr>
        </p:nvSpPr>
        <p:spPr>
          <a:xfrm>
            <a:off x="4297650" y="4613400"/>
            <a:ext cx="548700" cy="530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buNone/>
              <a:defRPr sz="1200">
                <a:solidFill>
                  <a:srgbClr val="FFFFFF"/>
                </a:solidFill>
                <a:latin typeface="Arvo"/>
                <a:ea typeface="Arvo"/>
                <a:cs typeface="Arvo"/>
                <a:sym typeface="Arvo"/>
              </a:defRPr>
            </a:lvl1pPr>
            <a:lvl2pPr lvl="1" algn="ctr" rtl="0">
              <a:buNone/>
              <a:defRPr sz="1200">
                <a:solidFill>
                  <a:srgbClr val="FFFFFF"/>
                </a:solidFill>
                <a:latin typeface="Arvo"/>
                <a:ea typeface="Arvo"/>
                <a:cs typeface="Arvo"/>
                <a:sym typeface="Arvo"/>
              </a:defRPr>
            </a:lvl2pPr>
            <a:lvl3pPr lvl="2" algn="ctr" rtl="0">
              <a:buNone/>
              <a:defRPr sz="1200">
                <a:solidFill>
                  <a:srgbClr val="FFFFFF"/>
                </a:solidFill>
                <a:latin typeface="Arvo"/>
                <a:ea typeface="Arvo"/>
                <a:cs typeface="Arvo"/>
                <a:sym typeface="Arvo"/>
              </a:defRPr>
            </a:lvl3pPr>
            <a:lvl4pPr lvl="3" algn="ctr" rtl="0">
              <a:buNone/>
              <a:defRPr sz="1200">
                <a:solidFill>
                  <a:srgbClr val="FFFFFF"/>
                </a:solidFill>
                <a:latin typeface="Arvo"/>
                <a:ea typeface="Arvo"/>
                <a:cs typeface="Arvo"/>
                <a:sym typeface="Arvo"/>
              </a:defRPr>
            </a:lvl4pPr>
            <a:lvl5pPr lvl="4" algn="ctr" rtl="0">
              <a:buNone/>
              <a:defRPr sz="1200">
                <a:solidFill>
                  <a:srgbClr val="FFFFFF"/>
                </a:solidFill>
                <a:latin typeface="Arvo"/>
                <a:ea typeface="Arvo"/>
                <a:cs typeface="Arvo"/>
                <a:sym typeface="Arvo"/>
              </a:defRPr>
            </a:lvl5pPr>
            <a:lvl6pPr lvl="5" algn="ctr" rtl="0">
              <a:buNone/>
              <a:defRPr sz="1200">
                <a:solidFill>
                  <a:srgbClr val="FFFFFF"/>
                </a:solidFill>
                <a:latin typeface="Arvo"/>
                <a:ea typeface="Arvo"/>
                <a:cs typeface="Arvo"/>
                <a:sym typeface="Arvo"/>
              </a:defRPr>
            </a:lvl6pPr>
            <a:lvl7pPr lvl="6" algn="ctr" rtl="0">
              <a:buNone/>
              <a:defRPr sz="1200">
                <a:solidFill>
                  <a:srgbClr val="FFFFFF"/>
                </a:solidFill>
                <a:latin typeface="Arvo"/>
                <a:ea typeface="Arvo"/>
                <a:cs typeface="Arvo"/>
                <a:sym typeface="Arvo"/>
              </a:defRPr>
            </a:lvl7pPr>
            <a:lvl8pPr lvl="7" algn="ctr" rtl="0">
              <a:buNone/>
              <a:defRPr sz="1200">
                <a:solidFill>
                  <a:srgbClr val="FFFFFF"/>
                </a:solidFill>
                <a:latin typeface="Arvo"/>
                <a:ea typeface="Arvo"/>
                <a:cs typeface="Arvo"/>
                <a:sym typeface="Arvo"/>
              </a:defRPr>
            </a:lvl8pPr>
            <a:lvl9pPr lvl="8" algn="ctr" rtl="0">
              <a:buNone/>
              <a:defRPr sz="1200">
                <a:solidFill>
                  <a:srgbClr val="FFFFFF"/>
                </a:solidFill>
                <a:latin typeface="Arvo"/>
                <a:ea typeface="Arvo"/>
                <a:cs typeface="Arvo"/>
                <a:sym typeface="Arvo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TITLE_1_1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4"/>
          <p:cNvSpPr/>
          <p:nvPr/>
        </p:nvSpPr>
        <p:spPr>
          <a:xfrm>
            <a:off x="972925" y="928875"/>
            <a:ext cx="7209600" cy="3285900"/>
          </a:xfrm>
          <a:prstGeom prst="rect">
            <a:avLst/>
          </a:prstGeom>
          <a:solidFill>
            <a:srgbClr val="FFFFFF"/>
          </a:solidFill>
          <a:ln>
            <a:noFill/>
          </a:ln>
          <a:effectLst>
            <a:outerShdw blurRad="14288" dist="95250" dir="5400000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" name="Google Shape;21;p4"/>
          <p:cNvSpPr txBox="1"/>
          <p:nvPr/>
        </p:nvSpPr>
        <p:spPr>
          <a:xfrm>
            <a:off x="2732350" y="940950"/>
            <a:ext cx="3672300" cy="69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0">
                <a:solidFill>
                  <a:srgbClr val="D9D9D9"/>
                </a:solidFill>
                <a:latin typeface="Impact"/>
                <a:ea typeface="Impact"/>
                <a:cs typeface="Impact"/>
                <a:sym typeface="Impact"/>
              </a:rPr>
              <a:t>“</a:t>
            </a:r>
            <a:endParaRPr sz="6000">
              <a:solidFill>
                <a:srgbClr val="D9D9D9"/>
              </a:solidFill>
              <a:latin typeface="Impact"/>
              <a:ea typeface="Impact"/>
              <a:cs typeface="Impact"/>
              <a:sym typeface="Impact"/>
            </a:endParaRPr>
          </a:p>
        </p:txBody>
      </p:sp>
      <p:cxnSp>
        <p:nvCxnSpPr>
          <p:cNvPr id="22" name="Google Shape;22;p4"/>
          <p:cNvCxnSpPr/>
          <p:nvPr/>
        </p:nvCxnSpPr>
        <p:spPr>
          <a:xfrm>
            <a:off x="972920" y="1631775"/>
            <a:ext cx="7209600" cy="0"/>
          </a:xfrm>
          <a:prstGeom prst="straightConnector1">
            <a:avLst/>
          </a:prstGeom>
          <a:noFill/>
          <a:ln w="9525" cap="flat" cmpd="sng">
            <a:solidFill>
              <a:srgbClr val="D9D9D9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3" name="Google Shape;23;p4"/>
          <p:cNvSpPr txBox="1">
            <a:spLocks noGrp="1"/>
          </p:cNvSpPr>
          <p:nvPr>
            <p:ph type="body" idx="1"/>
          </p:nvPr>
        </p:nvSpPr>
        <p:spPr>
          <a:xfrm>
            <a:off x="1918075" y="1719025"/>
            <a:ext cx="5307900" cy="2171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55600" algn="ctr" rtl="0">
              <a:spcBef>
                <a:spcPts val="600"/>
              </a:spcBef>
              <a:spcAft>
                <a:spcPts val="0"/>
              </a:spcAft>
              <a:buSzPts val="2000"/>
              <a:buChar char="■"/>
              <a:defRPr sz="2000" i="1"/>
            </a:lvl1pPr>
            <a:lvl2pPr marL="914400" lvl="1" indent="-355600" algn="ctr" rtl="0">
              <a:spcBef>
                <a:spcPts val="0"/>
              </a:spcBef>
              <a:spcAft>
                <a:spcPts val="0"/>
              </a:spcAft>
              <a:buSzPts val="2000"/>
              <a:buChar char="■"/>
              <a:defRPr sz="2000" i="1"/>
            </a:lvl2pPr>
            <a:lvl3pPr marL="1371600" lvl="2" indent="-355600" algn="ctr" rtl="0">
              <a:spcBef>
                <a:spcPts val="0"/>
              </a:spcBef>
              <a:spcAft>
                <a:spcPts val="0"/>
              </a:spcAft>
              <a:buSzPts val="2000"/>
              <a:buChar char="■"/>
              <a:defRPr sz="2000" i="1"/>
            </a:lvl3pPr>
            <a:lvl4pPr marL="1828800" lvl="3" indent="-355600" algn="ctr" rtl="0">
              <a:spcBef>
                <a:spcPts val="0"/>
              </a:spcBef>
              <a:spcAft>
                <a:spcPts val="0"/>
              </a:spcAft>
              <a:buSzPts val="2000"/>
              <a:buChar char="■"/>
              <a:defRPr sz="2000" i="1"/>
            </a:lvl4pPr>
            <a:lvl5pPr marL="2286000" lvl="4" indent="-355600" algn="ctr" rtl="0">
              <a:spcBef>
                <a:spcPts val="0"/>
              </a:spcBef>
              <a:spcAft>
                <a:spcPts val="0"/>
              </a:spcAft>
              <a:buSzPts val="2000"/>
              <a:buChar char="○"/>
              <a:defRPr sz="2000" i="1"/>
            </a:lvl5pPr>
            <a:lvl6pPr marL="2743200" lvl="5" indent="-355600" algn="ctr" rtl="0">
              <a:spcBef>
                <a:spcPts val="0"/>
              </a:spcBef>
              <a:spcAft>
                <a:spcPts val="0"/>
              </a:spcAft>
              <a:buSzPts val="2000"/>
              <a:buChar char="■"/>
              <a:defRPr sz="2000" i="1"/>
            </a:lvl6pPr>
            <a:lvl7pPr marL="3200400" lvl="6" indent="-355600" algn="ctr" rtl="0">
              <a:spcBef>
                <a:spcPts val="0"/>
              </a:spcBef>
              <a:spcAft>
                <a:spcPts val="0"/>
              </a:spcAft>
              <a:buSzPts val="2000"/>
              <a:buChar char="●"/>
              <a:defRPr sz="2000" i="1"/>
            </a:lvl7pPr>
            <a:lvl8pPr marL="3657600" lvl="7" indent="-355600" algn="ctr" rtl="0">
              <a:spcBef>
                <a:spcPts val="0"/>
              </a:spcBef>
              <a:spcAft>
                <a:spcPts val="0"/>
              </a:spcAft>
              <a:buSzPts val="2000"/>
              <a:buChar char="○"/>
              <a:defRPr sz="2000" i="1"/>
            </a:lvl8pPr>
            <a:lvl9pPr marL="4114800" lvl="8" indent="-355600" algn="ctr">
              <a:spcBef>
                <a:spcPts val="0"/>
              </a:spcBef>
              <a:spcAft>
                <a:spcPts val="0"/>
              </a:spcAft>
              <a:buSzPts val="2000"/>
              <a:buChar char="■"/>
              <a:defRPr sz="2000" i="1"/>
            </a:lvl9pPr>
          </a:lstStyle>
          <a:p>
            <a:endParaRPr/>
          </a:p>
        </p:txBody>
      </p:sp>
      <p:grpSp>
        <p:nvGrpSpPr>
          <p:cNvPr id="24" name="Google Shape;24;p4"/>
          <p:cNvGrpSpPr/>
          <p:nvPr/>
        </p:nvGrpSpPr>
        <p:grpSpPr>
          <a:xfrm>
            <a:off x="4226084" y="928887"/>
            <a:ext cx="691832" cy="699600"/>
            <a:chOff x="4220518" y="928887"/>
            <a:chExt cx="691832" cy="699600"/>
          </a:xfrm>
        </p:grpSpPr>
        <p:cxnSp>
          <p:nvCxnSpPr>
            <p:cNvPr id="25" name="Google Shape;25;p4"/>
            <p:cNvCxnSpPr/>
            <p:nvPr/>
          </p:nvCxnSpPr>
          <p:spPr>
            <a:xfrm>
              <a:off x="4220518" y="928887"/>
              <a:ext cx="0" cy="699600"/>
            </a:xfrm>
            <a:prstGeom prst="straightConnector1">
              <a:avLst/>
            </a:prstGeom>
            <a:noFill/>
            <a:ln w="9525" cap="flat" cmpd="sng">
              <a:solidFill>
                <a:srgbClr val="D9D9D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6" name="Google Shape;26;p4"/>
            <p:cNvCxnSpPr/>
            <p:nvPr/>
          </p:nvCxnSpPr>
          <p:spPr>
            <a:xfrm>
              <a:off x="4912350" y="928887"/>
              <a:ext cx="0" cy="699600"/>
            </a:xfrm>
            <a:prstGeom prst="straightConnector1">
              <a:avLst/>
            </a:prstGeom>
            <a:noFill/>
            <a:ln w="9525" cap="flat" cmpd="sng">
              <a:solidFill>
                <a:srgbClr val="D9D9D9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27" name="Google Shape;27;p4"/>
          <p:cNvSpPr txBox="1">
            <a:spLocks noGrp="1"/>
          </p:cNvSpPr>
          <p:nvPr>
            <p:ph type="sldNum" idx="12"/>
          </p:nvPr>
        </p:nvSpPr>
        <p:spPr>
          <a:xfrm>
            <a:off x="4297650" y="4613400"/>
            <a:ext cx="548700" cy="530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buNone/>
              <a:defRPr sz="1200">
                <a:solidFill>
                  <a:srgbClr val="FFFFFF"/>
                </a:solidFill>
                <a:latin typeface="Arvo"/>
                <a:ea typeface="Arvo"/>
                <a:cs typeface="Arvo"/>
                <a:sym typeface="Arvo"/>
              </a:defRPr>
            </a:lvl1pPr>
            <a:lvl2pPr lvl="1" algn="ctr" rtl="0">
              <a:buNone/>
              <a:defRPr sz="1200">
                <a:solidFill>
                  <a:srgbClr val="FFFFFF"/>
                </a:solidFill>
                <a:latin typeface="Arvo"/>
                <a:ea typeface="Arvo"/>
                <a:cs typeface="Arvo"/>
                <a:sym typeface="Arvo"/>
              </a:defRPr>
            </a:lvl2pPr>
            <a:lvl3pPr lvl="2" algn="ctr" rtl="0">
              <a:buNone/>
              <a:defRPr sz="1200">
                <a:solidFill>
                  <a:srgbClr val="FFFFFF"/>
                </a:solidFill>
                <a:latin typeface="Arvo"/>
                <a:ea typeface="Arvo"/>
                <a:cs typeface="Arvo"/>
                <a:sym typeface="Arvo"/>
              </a:defRPr>
            </a:lvl3pPr>
            <a:lvl4pPr lvl="3" algn="ctr" rtl="0">
              <a:buNone/>
              <a:defRPr sz="1200">
                <a:solidFill>
                  <a:srgbClr val="FFFFFF"/>
                </a:solidFill>
                <a:latin typeface="Arvo"/>
                <a:ea typeface="Arvo"/>
                <a:cs typeface="Arvo"/>
                <a:sym typeface="Arvo"/>
              </a:defRPr>
            </a:lvl4pPr>
            <a:lvl5pPr lvl="4" algn="ctr" rtl="0">
              <a:buNone/>
              <a:defRPr sz="1200">
                <a:solidFill>
                  <a:srgbClr val="FFFFFF"/>
                </a:solidFill>
                <a:latin typeface="Arvo"/>
                <a:ea typeface="Arvo"/>
                <a:cs typeface="Arvo"/>
                <a:sym typeface="Arvo"/>
              </a:defRPr>
            </a:lvl5pPr>
            <a:lvl6pPr lvl="5" algn="ctr" rtl="0">
              <a:buNone/>
              <a:defRPr sz="1200">
                <a:solidFill>
                  <a:srgbClr val="FFFFFF"/>
                </a:solidFill>
                <a:latin typeface="Arvo"/>
                <a:ea typeface="Arvo"/>
                <a:cs typeface="Arvo"/>
                <a:sym typeface="Arvo"/>
              </a:defRPr>
            </a:lvl6pPr>
            <a:lvl7pPr lvl="6" algn="ctr" rtl="0">
              <a:buNone/>
              <a:defRPr sz="1200">
                <a:solidFill>
                  <a:srgbClr val="FFFFFF"/>
                </a:solidFill>
                <a:latin typeface="Arvo"/>
                <a:ea typeface="Arvo"/>
                <a:cs typeface="Arvo"/>
                <a:sym typeface="Arvo"/>
              </a:defRPr>
            </a:lvl7pPr>
            <a:lvl8pPr lvl="7" algn="ctr" rtl="0">
              <a:buNone/>
              <a:defRPr sz="1200">
                <a:solidFill>
                  <a:srgbClr val="FFFFFF"/>
                </a:solidFill>
                <a:latin typeface="Arvo"/>
                <a:ea typeface="Arvo"/>
                <a:cs typeface="Arvo"/>
                <a:sym typeface="Arvo"/>
              </a:defRPr>
            </a:lvl8pPr>
            <a:lvl9pPr lvl="8" algn="ctr" rtl="0">
              <a:buNone/>
              <a:defRPr sz="1200">
                <a:solidFill>
                  <a:srgbClr val="FFFFFF"/>
                </a:solidFill>
                <a:latin typeface="Arvo"/>
                <a:ea typeface="Arvo"/>
                <a:cs typeface="Arvo"/>
                <a:sym typeface="Arvo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" type="tx">
  <p:cSld name="TITLE_AND_BODY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5"/>
          <p:cNvSpPr/>
          <p:nvPr/>
        </p:nvSpPr>
        <p:spPr>
          <a:xfrm>
            <a:off x="543000" y="530100"/>
            <a:ext cx="8058000" cy="4083300"/>
          </a:xfrm>
          <a:prstGeom prst="rect">
            <a:avLst/>
          </a:prstGeom>
          <a:solidFill>
            <a:srgbClr val="FFFFFF"/>
          </a:solidFill>
          <a:ln>
            <a:noFill/>
          </a:ln>
          <a:effectLst>
            <a:outerShdw blurRad="14288" dist="95250" dir="5400000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30" name="Google Shape;30;p5"/>
          <p:cNvCxnSpPr/>
          <p:nvPr/>
        </p:nvCxnSpPr>
        <p:spPr>
          <a:xfrm>
            <a:off x="1333200" y="530112"/>
            <a:ext cx="0" cy="802800"/>
          </a:xfrm>
          <a:prstGeom prst="straightConnector1">
            <a:avLst/>
          </a:prstGeom>
          <a:noFill/>
          <a:ln w="9525" cap="flat" cmpd="sng">
            <a:solidFill>
              <a:srgbClr val="D9D9D9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1" name="Google Shape;31;p5"/>
          <p:cNvCxnSpPr/>
          <p:nvPr/>
        </p:nvCxnSpPr>
        <p:spPr>
          <a:xfrm>
            <a:off x="542850" y="1326975"/>
            <a:ext cx="8058300" cy="0"/>
          </a:xfrm>
          <a:prstGeom prst="straightConnector1">
            <a:avLst/>
          </a:prstGeom>
          <a:noFill/>
          <a:ln w="9525" cap="flat" cmpd="sng">
            <a:solidFill>
              <a:srgbClr val="D9D9D9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32" name="Google Shape;32;p5"/>
          <p:cNvSpPr txBox="1">
            <a:spLocks noGrp="1"/>
          </p:cNvSpPr>
          <p:nvPr>
            <p:ph type="title"/>
          </p:nvPr>
        </p:nvSpPr>
        <p:spPr>
          <a:xfrm>
            <a:off x="1379650" y="530100"/>
            <a:ext cx="6725400" cy="79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5"/>
          <p:cNvSpPr txBox="1">
            <a:spLocks noGrp="1"/>
          </p:cNvSpPr>
          <p:nvPr>
            <p:ph type="body" idx="1"/>
          </p:nvPr>
        </p:nvSpPr>
        <p:spPr>
          <a:xfrm>
            <a:off x="1379650" y="1502274"/>
            <a:ext cx="6725400" cy="280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55600">
              <a:spcBef>
                <a:spcPts val="600"/>
              </a:spcBef>
              <a:spcAft>
                <a:spcPts val="0"/>
              </a:spcAft>
              <a:buSzPts val="2000"/>
              <a:buChar char="■"/>
              <a:defRPr sz="2000"/>
            </a:lvl1pPr>
            <a:lvl2pPr marL="914400" lvl="1" indent="-355600">
              <a:spcBef>
                <a:spcPts val="0"/>
              </a:spcBef>
              <a:spcAft>
                <a:spcPts val="0"/>
              </a:spcAft>
              <a:buSzPts val="2000"/>
              <a:buChar char="■"/>
              <a:defRPr sz="2000"/>
            </a:lvl2pPr>
            <a:lvl3pPr marL="1371600" lvl="2" indent="-355600">
              <a:spcBef>
                <a:spcPts val="0"/>
              </a:spcBef>
              <a:spcAft>
                <a:spcPts val="0"/>
              </a:spcAft>
              <a:buSzPts val="2000"/>
              <a:buChar char="■"/>
              <a:defRPr sz="2000"/>
            </a:lvl3pPr>
            <a:lvl4pPr marL="1828800" lvl="3" indent="-355600">
              <a:spcBef>
                <a:spcPts val="0"/>
              </a:spcBef>
              <a:spcAft>
                <a:spcPts val="0"/>
              </a:spcAft>
              <a:buSzPts val="2000"/>
              <a:buChar char="■"/>
              <a:defRPr sz="2000"/>
            </a:lvl4pPr>
            <a:lvl5pPr marL="2286000" lvl="4" indent="-355600">
              <a:spcBef>
                <a:spcPts val="0"/>
              </a:spcBef>
              <a:spcAft>
                <a:spcPts val="0"/>
              </a:spcAft>
              <a:buSzPts val="2000"/>
              <a:buChar char="○"/>
              <a:defRPr sz="2000"/>
            </a:lvl5pPr>
            <a:lvl6pPr marL="2743200" lvl="5" indent="-355600">
              <a:spcBef>
                <a:spcPts val="0"/>
              </a:spcBef>
              <a:spcAft>
                <a:spcPts val="0"/>
              </a:spcAft>
              <a:buSzPts val="2000"/>
              <a:buChar char="■"/>
              <a:defRPr sz="2000"/>
            </a:lvl6pPr>
            <a:lvl7pPr marL="3200400" lvl="6" indent="-355600">
              <a:spcBef>
                <a:spcPts val="0"/>
              </a:spcBef>
              <a:spcAft>
                <a:spcPts val="0"/>
              </a:spcAft>
              <a:buSzPts val="2000"/>
              <a:buChar char="●"/>
              <a:defRPr sz="2000"/>
            </a:lvl7pPr>
            <a:lvl8pPr marL="3657600" lvl="7" indent="-355600">
              <a:spcBef>
                <a:spcPts val="0"/>
              </a:spcBef>
              <a:spcAft>
                <a:spcPts val="0"/>
              </a:spcAft>
              <a:buSzPts val="2000"/>
              <a:buChar char="○"/>
              <a:defRPr sz="2000"/>
            </a:lvl8pPr>
            <a:lvl9pPr marL="4114800" lvl="8" indent="-355600">
              <a:spcBef>
                <a:spcPts val="0"/>
              </a:spcBef>
              <a:spcAft>
                <a:spcPts val="0"/>
              </a:spcAft>
              <a:buSzPts val="2000"/>
              <a:buChar char="■"/>
              <a:defRPr sz="2000"/>
            </a:lvl9pPr>
          </a:lstStyle>
          <a:p>
            <a:endParaRPr/>
          </a:p>
        </p:txBody>
      </p:sp>
      <p:sp>
        <p:nvSpPr>
          <p:cNvPr id="34" name="Google Shape;34;p5"/>
          <p:cNvSpPr txBox="1">
            <a:spLocks noGrp="1"/>
          </p:cNvSpPr>
          <p:nvPr>
            <p:ph type="sldNum" idx="12"/>
          </p:nvPr>
        </p:nvSpPr>
        <p:spPr>
          <a:xfrm>
            <a:off x="4297650" y="4613400"/>
            <a:ext cx="548700" cy="530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2 columns" type="twoColTx">
  <p:cSld name="TITLE_AND_TWO_COLUMNS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6"/>
          <p:cNvSpPr/>
          <p:nvPr/>
        </p:nvSpPr>
        <p:spPr>
          <a:xfrm>
            <a:off x="543000" y="530100"/>
            <a:ext cx="8058000" cy="4083300"/>
          </a:xfrm>
          <a:prstGeom prst="rect">
            <a:avLst/>
          </a:prstGeom>
          <a:solidFill>
            <a:srgbClr val="FFFFFF"/>
          </a:solidFill>
          <a:ln>
            <a:noFill/>
          </a:ln>
          <a:effectLst>
            <a:outerShdw blurRad="14288" dist="95250" dir="5400000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37" name="Google Shape;37;p6"/>
          <p:cNvCxnSpPr/>
          <p:nvPr/>
        </p:nvCxnSpPr>
        <p:spPr>
          <a:xfrm>
            <a:off x="1333200" y="530112"/>
            <a:ext cx="0" cy="802800"/>
          </a:xfrm>
          <a:prstGeom prst="straightConnector1">
            <a:avLst/>
          </a:prstGeom>
          <a:noFill/>
          <a:ln w="9525" cap="flat" cmpd="sng">
            <a:solidFill>
              <a:srgbClr val="D9D9D9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8" name="Google Shape;38;p6"/>
          <p:cNvCxnSpPr/>
          <p:nvPr/>
        </p:nvCxnSpPr>
        <p:spPr>
          <a:xfrm>
            <a:off x="542850" y="1326975"/>
            <a:ext cx="8058300" cy="0"/>
          </a:xfrm>
          <a:prstGeom prst="straightConnector1">
            <a:avLst/>
          </a:prstGeom>
          <a:noFill/>
          <a:ln w="9525" cap="flat" cmpd="sng">
            <a:solidFill>
              <a:srgbClr val="D9D9D9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39" name="Google Shape;39;p6"/>
          <p:cNvSpPr txBox="1">
            <a:spLocks noGrp="1"/>
          </p:cNvSpPr>
          <p:nvPr>
            <p:ph type="title"/>
          </p:nvPr>
        </p:nvSpPr>
        <p:spPr>
          <a:xfrm>
            <a:off x="1379650" y="530100"/>
            <a:ext cx="6725400" cy="79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40" name="Google Shape;40;p6"/>
          <p:cNvSpPr txBox="1">
            <a:spLocks noGrp="1"/>
          </p:cNvSpPr>
          <p:nvPr>
            <p:ph type="body" idx="1"/>
          </p:nvPr>
        </p:nvSpPr>
        <p:spPr>
          <a:xfrm>
            <a:off x="1333200" y="1538075"/>
            <a:ext cx="3232200" cy="276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spcBef>
                <a:spcPts val="600"/>
              </a:spcBef>
              <a:spcAft>
                <a:spcPts val="0"/>
              </a:spcAft>
              <a:buSzPts val="1800"/>
              <a:buChar char="■"/>
              <a:defRPr sz="1800"/>
            </a:lvl1pPr>
            <a:lvl2pPr marL="914400" lvl="1" indent="-34290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2pPr>
            <a:lvl3pPr marL="1371600" lvl="2" indent="-34290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3pPr>
            <a:lvl4pPr marL="1828800" lvl="3" indent="-34290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4pPr>
            <a:lvl5pPr marL="2286000" lvl="4" indent="-34290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5pPr>
            <a:lvl6pPr marL="2743200" lvl="5" indent="-34290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6pPr>
            <a:lvl7pPr marL="3200400" lvl="6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7pPr>
            <a:lvl8pPr marL="3657600" lvl="7" indent="-34290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8pPr>
            <a:lvl9pPr marL="4114800" lvl="8" indent="-34290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>
            <a:endParaRPr/>
          </a:p>
        </p:txBody>
      </p:sp>
      <p:sp>
        <p:nvSpPr>
          <p:cNvPr id="41" name="Google Shape;41;p6"/>
          <p:cNvSpPr txBox="1">
            <a:spLocks noGrp="1"/>
          </p:cNvSpPr>
          <p:nvPr>
            <p:ph type="body" idx="2"/>
          </p:nvPr>
        </p:nvSpPr>
        <p:spPr>
          <a:xfrm>
            <a:off x="4988461" y="1538075"/>
            <a:ext cx="3232200" cy="276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spcBef>
                <a:spcPts val="600"/>
              </a:spcBef>
              <a:spcAft>
                <a:spcPts val="0"/>
              </a:spcAft>
              <a:buSzPts val="1800"/>
              <a:buChar char="■"/>
              <a:defRPr sz="1800"/>
            </a:lvl1pPr>
            <a:lvl2pPr marL="914400" lvl="1" indent="-34290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2pPr>
            <a:lvl3pPr marL="1371600" lvl="2" indent="-34290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3pPr>
            <a:lvl4pPr marL="1828800" lvl="3" indent="-34290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4pPr>
            <a:lvl5pPr marL="2286000" lvl="4" indent="-34290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5pPr>
            <a:lvl6pPr marL="2743200" lvl="5" indent="-34290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6pPr>
            <a:lvl7pPr marL="3200400" lvl="6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7pPr>
            <a:lvl8pPr marL="3657600" lvl="7" indent="-34290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8pPr>
            <a:lvl9pPr marL="4114800" lvl="8" indent="-34290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>
            <a:endParaRPr/>
          </a:p>
        </p:txBody>
      </p:sp>
      <p:sp>
        <p:nvSpPr>
          <p:cNvPr id="42" name="Google Shape;42;p6"/>
          <p:cNvSpPr txBox="1">
            <a:spLocks noGrp="1"/>
          </p:cNvSpPr>
          <p:nvPr>
            <p:ph type="sldNum" idx="12"/>
          </p:nvPr>
        </p:nvSpPr>
        <p:spPr>
          <a:xfrm>
            <a:off x="4297650" y="4613400"/>
            <a:ext cx="548700" cy="530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buNone/>
              <a:defRPr sz="1200">
                <a:solidFill>
                  <a:srgbClr val="FFFFFF"/>
                </a:solidFill>
                <a:latin typeface="Arvo"/>
                <a:ea typeface="Arvo"/>
                <a:cs typeface="Arvo"/>
                <a:sym typeface="Arvo"/>
              </a:defRPr>
            </a:lvl1pPr>
            <a:lvl2pPr lvl="1" algn="ctr" rtl="0">
              <a:buNone/>
              <a:defRPr sz="1200">
                <a:solidFill>
                  <a:srgbClr val="FFFFFF"/>
                </a:solidFill>
                <a:latin typeface="Arvo"/>
                <a:ea typeface="Arvo"/>
                <a:cs typeface="Arvo"/>
                <a:sym typeface="Arvo"/>
              </a:defRPr>
            </a:lvl2pPr>
            <a:lvl3pPr lvl="2" algn="ctr" rtl="0">
              <a:buNone/>
              <a:defRPr sz="1200">
                <a:solidFill>
                  <a:srgbClr val="FFFFFF"/>
                </a:solidFill>
                <a:latin typeface="Arvo"/>
                <a:ea typeface="Arvo"/>
                <a:cs typeface="Arvo"/>
                <a:sym typeface="Arvo"/>
              </a:defRPr>
            </a:lvl3pPr>
            <a:lvl4pPr lvl="3" algn="ctr" rtl="0">
              <a:buNone/>
              <a:defRPr sz="1200">
                <a:solidFill>
                  <a:srgbClr val="FFFFFF"/>
                </a:solidFill>
                <a:latin typeface="Arvo"/>
                <a:ea typeface="Arvo"/>
                <a:cs typeface="Arvo"/>
                <a:sym typeface="Arvo"/>
              </a:defRPr>
            </a:lvl4pPr>
            <a:lvl5pPr lvl="4" algn="ctr" rtl="0">
              <a:buNone/>
              <a:defRPr sz="1200">
                <a:solidFill>
                  <a:srgbClr val="FFFFFF"/>
                </a:solidFill>
                <a:latin typeface="Arvo"/>
                <a:ea typeface="Arvo"/>
                <a:cs typeface="Arvo"/>
                <a:sym typeface="Arvo"/>
              </a:defRPr>
            </a:lvl5pPr>
            <a:lvl6pPr lvl="5" algn="ctr" rtl="0">
              <a:buNone/>
              <a:defRPr sz="1200">
                <a:solidFill>
                  <a:srgbClr val="FFFFFF"/>
                </a:solidFill>
                <a:latin typeface="Arvo"/>
                <a:ea typeface="Arvo"/>
                <a:cs typeface="Arvo"/>
                <a:sym typeface="Arvo"/>
              </a:defRPr>
            </a:lvl6pPr>
            <a:lvl7pPr lvl="6" algn="ctr" rtl="0">
              <a:buNone/>
              <a:defRPr sz="1200">
                <a:solidFill>
                  <a:srgbClr val="FFFFFF"/>
                </a:solidFill>
                <a:latin typeface="Arvo"/>
                <a:ea typeface="Arvo"/>
                <a:cs typeface="Arvo"/>
                <a:sym typeface="Arvo"/>
              </a:defRPr>
            </a:lvl7pPr>
            <a:lvl8pPr lvl="7" algn="ctr" rtl="0">
              <a:buNone/>
              <a:defRPr sz="1200">
                <a:solidFill>
                  <a:srgbClr val="FFFFFF"/>
                </a:solidFill>
                <a:latin typeface="Arvo"/>
                <a:ea typeface="Arvo"/>
                <a:cs typeface="Arvo"/>
                <a:sym typeface="Arvo"/>
              </a:defRPr>
            </a:lvl8pPr>
            <a:lvl9pPr lvl="8" algn="ctr" rtl="0">
              <a:buNone/>
              <a:defRPr sz="1200">
                <a:solidFill>
                  <a:srgbClr val="FFFFFF"/>
                </a:solidFill>
                <a:latin typeface="Arvo"/>
                <a:ea typeface="Arvo"/>
                <a:cs typeface="Arvo"/>
                <a:sym typeface="Arvo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3 columns">
  <p:cSld name="TITLE_AND_TWO_COLUMNS_1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7"/>
          <p:cNvSpPr/>
          <p:nvPr/>
        </p:nvSpPr>
        <p:spPr>
          <a:xfrm>
            <a:off x="543000" y="530100"/>
            <a:ext cx="8058000" cy="4083300"/>
          </a:xfrm>
          <a:prstGeom prst="rect">
            <a:avLst/>
          </a:prstGeom>
          <a:solidFill>
            <a:srgbClr val="FFFFFF"/>
          </a:solidFill>
          <a:ln>
            <a:noFill/>
          </a:ln>
          <a:effectLst>
            <a:outerShdw blurRad="14288" dist="95250" dir="5400000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45" name="Google Shape;45;p7"/>
          <p:cNvCxnSpPr/>
          <p:nvPr/>
        </p:nvCxnSpPr>
        <p:spPr>
          <a:xfrm>
            <a:off x="1333200" y="530112"/>
            <a:ext cx="0" cy="802800"/>
          </a:xfrm>
          <a:prstGeom prst="straightConnector1">
            <a:avLst/>
          </a:prstGeom>
          <a:noFill/>
          <a:ln w="9525" cap="flat" cmpd="sng">
            <a:solidFill>
              <a:srgbClr val="D9D9D9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46" name="Google Shape;46;p7"/>
          <p:cNvCxnSpPr/>
          <p:nvPr/>
        </p:nvCxnSpPr>
        <p:spPr>
          <a:xfrm>
            <a:off x="542850" y="1326975"/>
            <a:ext cx="8058300" cy="0"/>
          </a:xfrm>
          <a:prstGeom prst="straightConnector1">
            <a:avLst/>
          </a:prstGeom>
          <a:noFill/>
          <a:ln w="9525" cap="flat" cmpd="sng">
            <a:solidFill>
              <a:srgbClr val="D9D9D9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47" name="Google Shape;47;p7"/>
          <p:cNvSpPr txBox="1">
            <a:spLocks noGrp="1"/>
          </p:cNvSpPr>
          <p:nvPr>
            <p:ph type="title"/>
          </p:nvPr>
        </p:nvSpPr>
        <p:spPr>
          <a:xfrm>
            <a:off x="1379650" y="530100"/>
            <a:ext cx="6725400" cy="79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7"/>
          <p:cNvSpPr txBox="1">
            <a:spLocks noGrp="1"/>
          </p:cNvSpPr>
          <p:nvPr>
            <p:ph type="body" idx="1"/>
          </p:nvPr>
        </p:nvSpPr>
        <p:spPr>
          <a:xfrm>
            <a:off x="1333200" y="1504100"/>
            <a:ext cx="2235600" cy="272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30200" rtl="0">
              <a:spcBef>
                <a:spcPts val="600"/>
              </a:spcBef>
              <a:spcAft>
                <a:spcPts val="0"/>
              </a:spcAft>
              <a:buSzPts val="1600"/>
              <a:buChar char="■"/>
              <a:defRPr sz="1600"/>
            </a:lvl1pPr>
            <a:lvl2pPr marL="914400" lvl="1" indent="-330200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2pPr>
            <a:lvl3pPr marL="1371600" lvl="2" indent="-330200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3pPr>
            <a:lvl4pPr marL="1828800" lvl="3" indent="-330200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4pPr>
            <a:lvl5pPr marL="2286000" lvl="4" indent="-330200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5pPr>
            <a:lvl6pPr marL="2743200" lvl="5" indent="-330200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6pPr>
            <a:lvl7pPr marL="3200400" lvl="6" indent="-330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7pPr>
            <a:lvl8pPr marL="3657600" lvl="7" indent="-330200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8pPr>
            <a:lvl9pPr marL="4114800" lvl="8" indent="-330200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9pPr>
          </a:lstStyle>
          <a:p>
            <a:endParaRPr/>
          </a:p>
        </p:txBody>
      </p:sp>
      <p:sp>
        <p:nvSpPr>
          <p:cNvPr id="49" name="Google Shape;49;p7"/>
          <p:cNvSpPr txBox="1">
            <a:spLocks noGrp="1"/>
          </p:cNvSpPr>
          <p:nvPr>
            <p:ph type="body" idx="2"/>
          </p:nvPr>
        </p:nvSpPr>
        <p:spPr>
          <a:xfrm>
            <a:off x="3683438" y="1504100"/>
            <a:ext cx="2235600" cy="272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30200" rtl="0">
              <a:spcBef>
                <a:spcPts val="600"/>
              </a:spcBef>
              <a:spcAft>
                <a:spcPts val="0"/>
              </a:spcAft>
              <a:buSzPts val="1600"/>
              <a:buChar char="■"/>
              <a:defRPr sz="1600"/>
            </a:lvl1pPr>
            <a:lvl2pPr marL="914400" lvl="1" indent="-330200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2pPr>
            <a:lvl3pPr marL="1371600" lvl="2" indent="-330200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3pPr>
            <a:lvl4pPr marL="1828800" lvl="3" indent="-330200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4pPr>
            <a:lvl5pPr marL="2286000" lvl="4" indent="-330200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5pPr>
            <a:lvl6pPr marL="2743200" lvl="5" indent="-330200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6pPr>
            <a:lvl7pPr marL="3200400" lvl="6" indent="-330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7pPr>
            <a:lvl8pPr marL="3657600" lvl="7" indent="-330200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8pPr>
            <a:lvl9pPr marL="4114800" lvl="8" indent="-330200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9pPr>
          </a:lstStyle>
          <a:p>
            <a:endParaRPr/>
          </a:p>
        </p:txBody>
      </p:sp>
      <p:sp>
        <p:nvSpPr>
          <p:cNvPr id="50" name="Google Shape;50;p7"/>
          <p:cNvSpPr txBox="1">
            <a:spLocks noGrp="1"/>
          </p:cNvSpPr>
          <p:nvPr>
            <p:ph type="body" idx="3"/>
          </p:nvPr>
        </p:nvSpPr>
        <p:spPr>
          <a:xfrm>
            <a:off x="6033675" y="1504100"/>
            <a:ext cx="2235600" cy="272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30200" rtl="0">
              <a:spcBef>
                <a:spcPts val="600"/>
              </a:spcBef>
              <a:spcAft>
                <a:spcPts val="0"/>
              </a:spcAft>
              <a:buSzPts val="1600"/>
              <a:buChar char="■"/>
              <a:defRPr sz="1600"/>
            </a:lvl1pPr>
            <a:lvl2pPr marL="914400" lvl="1" indent="-330200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2pPr>
            <a:lvl3pPr marL="1371600" lvl="2" indent="-330200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3pPr>
            <a:lvl4pPr marL="1828800" lvl="3" indent="-330200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4pPr>
            <a:lvl5pPr marL="2286000" lvl="4" indent="-330200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5pPr>
            <a:lvl6pPr marL="2743200" lvl="5" indent="-330200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6pPr>
            <a:lvl7pPr marL="3200400" lvl="6" indent="-330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7pPr>
            <a:lvl8pPr marL="3657600" lvl="7" indent="-330200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8pPr>
            <a:lvl9pPr marL="4114800" lvl="8" indent="-330200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9pPr>
          </a:lstStyle>
          <a:p>
            <a:endParaRPr/>
          </a:p>
        </p:txBody>
      </p:sp>
      <p:sp>
        <p:nvSpPr>
          <p:cNvPr id="51" name="Google Shape;51;p7"/>
          <p:cNvSpPr txBox="1">
            <a:spLocks noGrp="1"/>
          </p:cNvSpPr>
          <p:nvPr>
            <p:ph type="sldNum" idx="12"/>
          </p:nvPr>
        </p:nvSpPr>
        <p:spPr>
          <a:xfrm>
            <a:off x="4297650" y="4613400"/>
            <a:ext cx="548700" cy="530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buNone/>
              <a:defRPr sz="1200">
                <a:solidFill>
                  <a:srgbClr val="FFFFFF"/>
                </a:solidFill>
                <a:latin typeface="Arvo"/>
                <a:ea typeface="Arvo"/>
                <a:cs typeface="Arvo"/>
                <a:sym typeface="Arvo"/>
              </a:defRPr>
            </a:lvl1pPr>
            <a:lvl2pPr lvl="1" algn="ctr" rtl="0">
              <a:buNone/>
              <a:defRPr sz="1200">
                <a:solidFill>
                  <a:srgbClr val="FFFFFF"/>
                </a:solidFill>
                <a:latin typeface="Arvo"/>
                <a:ea typeface="Arvo"/>
                <a:cs typeface="Arvo"/>
                <a:sym typeface="Arvo"/>
              </a:defRPr>
            </a:lvl2pPr>
            <a:lvl3pPr lvl="2" algn="ctr" rtl="0">
              <a:buNone/>
              <a:defRPr sz="1200">
                <a:solidFill>
                  <a:srgbClr val="FFFFFF"/>
                </a:solidFill>
                <a:latin typeface="Arvo"/>
                <a:ea typeface="Arvo"/>
                <a:cs typeface="Arvo"/>
                <a:sym typeface="Arvo"/>
              </a:defRPr>
            </a:lvl3pPr>
            <a:lvl4pPr lvl="3" algn="ctr" rtl="0">
              <a:buNone/>
              <a:defRPr sz="1200">
                <a:solidFill>
                  <a:srgbClr val="FFFFFF"/>
                </a:solidFill>
                <a:latin typeface="Arvo"/>
                <a:ea typeface="Arvo"/>
                <a:cs typeface="Arvo"/>
                <a:sym typeface="Arvo"/>
              </a:defRPr>
            </a:lvl4pPr>
            <a:lvl5pPr lvl="4" algn="ctr" rtl="0">
              <a:buNone/>
              <a:defRPr sz="1200">
                <a:solidFill>
                  <a:srgbClr val="FFFFFF"/>
                </a:solidFill>
                <a:latin typeface="Arvo"/>
                <a:ea typeface="Arvo"/>
                <a:cs typeface="Arvo"/>
                <a:sym typeface="Arvo"/>
              </a:defRPr>
            </a:lvl5pPr>
            <a:lvl6pPr lvl="5" algn="ctr" rtl="0">
              <a:buNone/>
              <a:defRPr sz="1200">
                <a:solidFill>
                  <a:srgbClr val="FFFFFF"/>
                </a:solidFill>
                <a:latin typeface="Arvo"/>
                <a:ea typeface="Arvo"/>
                <a:cs typeface="Arvo"/>
                <a:sym typeface="Arvo"/>
              </a:defRPr>
            </a:lvl6pPr>
            <a:lvl7pPr lvl="6" algn="ctr" rtl="0">
              <a:buNone/>
              <a:defRPr sz="1200">
                <a:solidFill>
                  <a:srgbClr val="FFFFFF"/>
                </a:solidFill>
                <a:latin typeface="Arvo"/>
                <a:ea typeface="Arvo"/>
                <a:cs typeface="Arvo"/>
                <a:sym typeface="Arvo"/>
              </a:defRPr>
            </a:lvl7pPr>
            <a:lvl8pPr lvl="7" algn="ctr" rtl="0">
              <a:buNone/>
              <a:defRPr sz="1200">
                <a:solidFill>
                  <a:srgbClr val="FFFFFF"/>
                </a:solidFill>
                <a:latin typeface="Arvo"/>
                <a:ea typeface="Arvo"/>
                <a:cs typeface="Arvo"/>
                <a:sym typeface="Arvo"/>
              </a:defRPr>
            </a:lvl8pPr>
            <a:lvl9pPr lvl="8" algn="ctr" rtl="0">
              <a:buNone/>
              <a:defRPr sz="1200">
                <a:solidFill>
                  <a:srgbClr val="FFFFFF"/>
                </a:solidFill>
                <a:latin typeface="Arvo"/>
                <a:ea typeface="Arvo"/>
                <a:cs typeface="Arvo"/>
                <a:sym typeface="Arvo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8"/>
          <p:cNvSpPr/>
          <p:nvPr/>
        </p:nvSpPr>
        <p:spPr>
          <a:xfrm>
            <a:off x="543000" y="530100"/>
            <a:ext cx="8058000" cy="4083300"/>
          </a:xfrm>
          <a:prstGeom prst="rect">
            <a:avLst/>
          </a:prstGeom>
          <a:solidFill>
            <a:srgbClr val="FFFFFF"/>
          </a:solidFill>
          <a:ln>
            <a:noFill/>
          </a:ln>
          <a:effectLst>
            <a:outerShdw blurRad="14288" dist="95250" dir="5400000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54" name="Google Shape;54;p8"/>
          <p:cNvCxnSpPr/>
          <p:nvPr/>
        </p:nvCxnSpPr>
        <p:spPr>
          <a:xfrm>
            <a:off x="1333200" y="530112"/>
            <a:ext cx="0" cy="802800"/>
          </a:xfrm>
          <a:prstGeom prst="straightConnector1">
            <a:avLst/>
          </a:prstGeom>
          <a:noFill/>
          <a:ln w="9525" cap="flat" cmpd="sng">
            <a:solidFill>
              <a:srgbClr val="D9D9D9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55" name="Google Shape;55;p8"/>
          <p:cNvCxnSpPr/>
          <p:nvPr/>
        </p:nvCxnSpPr>
        <p:spPr>
          <a:xfrm>
            <a:off x="542850" y="1326975"/>
            <a:ext cx="8058300" cy="0"/>
          </a:xfrm>
          <a:prstGeom prst="straightConnector1">
            <a:avLst/>
          </a:prstGeom>
          <a:noFill/>
          <a:ln w="9525" cap="flat" cmpd="sng">
            <a:solidFill>
              <a:srgbClr val="D9D9D9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56" name="Google Shape;56;p8"/>
          <p:cNvSpPr txBox="1">
            <a:spLocks noGrp="1"/>
          </p:cNvSpPr>
          <p:nvPr>
            <p:ph type="title"/>
          </p:nvPr>
        </p:nvSpPr>
        <p:spPr>
          <a:xfrm>
            <a:off x="1379650" y="530100"/>
            <a:ext cx="6725400" cy="79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8"/>
          <p:cNvSpPr txBox="1">
            <a:spLocks noGrp="1"/>
          </p:cNvSpPr>
          <p:nvPr>
            <p:ph type="sldNum" idx="12"/>
          </p:nvPr>
        </p:nvSpPr>
        <p:spPr>
          <a:xfrm>
            <a:off x="4297650" y="4613400"/>
            <a:ext cx="548700" cy="530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buNone/>
              <a:defRPr sz="1200">
                <a:solidFill>
                  <a:srgbClr val="FFFFFF"/>
                </a:solidFill>
                <a:latin typeface="Arvo"/>
                <a:ea typeface="Arvo"/>
                <a:cs typeface="Arvo"/>
                <a:sym typeface="Arvo"/>
              </a:defRPr>
            </a:lvl1pPr>
            <a:lvl2pPr lvl="1" algn="ctr" rtl="0">
              <a:buNone/>
              <a:defRPr sz="1200">
                <a:solidFill>
                  <a:srgbClr val="FFFFFF"/>
                </a:solidFill>
                <a:latin typeface="Arvo"/>
                <a:ea typeface="Arvo"/>
                <a:cs typeface="Arvo"/>
                <a:sym typeface="Arvo"/>
              </a:defRPr>
            </a:lvl2pPr>
            <a:lvl3pPr lvl="2" algn="ctr" rtl="0">
              <a:buNone/>
              <a:defRPr sz="1200">
                <a:solidFill>
                  <a:srgbClr val="FFFFFF"/>
                </a:solidFill>
                <a:latin typeface="Arvo"/>
                <a:ea typeface="Arvo"/>
                <a:cs typeface="Arvo"/>
                <a:sym typeface="Arvo"/>
              </a:defRPr>
            </a:lvl3pPr>
            <a:lvl4pPr lvl="3" algn="ctr" rtl="0">
              <a:buNone/>
              <a:defRPr sz="1200">
                <a:solidFill>
                  <a:srgbClr val="FFFFFF"/>
                </a:solidFill>
                <a:latin typeface="Arvo"/>
                <a:ea typeface="Arvo"/>
                <a:cs typeface="Arvo"/>
                <a:sym typeface="Arvo"/>
              </a:defRPr>
            </a:lvl4pPr>
            <a:lvl5pPr lvl="4" algn="ctr" rtl="0">
              <a:buNone/>
              <a:defRPr sz="1200">
                <a:solidFill>
                  <a:srgbClr val="FFFFFF"/>
                </a:solidFill>
                <a:latin typeface="Arvo"/>
                <a:ea typeface="Arvo"/>
                <a:cs typeface="Arvo"/>
                <a:sym typeface="Arvo"/>
              </a:defRPr>
            </a:lvl5pPr>
            <a:lvl6pPr lvl="5" algn="ctr" rtl="0">
              <a:buNone/>
              <a:defRPr sz="1200">
                <a:solidFill>
                  <a:srgbClr val="FFFFFF"/>
                </a:solidFill>
                <a:latin typeface="Arvo"/>
                <a:ea typeface="Arvo"/>
                <a:cs typeface="Arvo"/>
                <a:sym typeface="Arvo"/>
              </a:defRPr>
            </a:lvl6pPr>
            <a:lvl7pPr lvl="6" algn="ctr" rtl="0">
              <a:buNone/>
              <a:defRPr sz="1200">
                <a:solidFill>
                  <a:srgbClr val="FFFFFF"/>
                </a:solidFill>
                <a:latin typeface="Arvo"/>
                <a:ea typeface="Arvo"/>
                <a:cs typeface="Arvo"/>
                <a:sym typeface="Arvo"/>
              </a:defRPr>
            </a:lvl7pPr>
            <a:lvl8pPr lvl="7" algn="ctr" rtl="0">
              <a:buNone/>
              <a:defRPr sz="1200">
                <a:solidFill>
                  <a:srgbClr val="FFFFFF"/>
                </a:solidFill>
                <a:latin typeface="Arvo"/>
                <a:ea typeface="Arvo"/>
                <a:cs typeface="Arvo"/>
                <a:sym typeface="Arvo"/>
              </a:defRPr>
            </a:lvl8pPr>
            <a:lvl9pPr lvl="8" algn="ctr" rtl="0">
              <a:buNone/>
              <a:defRPr sz="1200">
                <a:solidFill>
                  <a:srgbClr val="FFFFFF"/>
                </a:solidFill>
                <a:latin typeface="Arvo"/>
                <a:ea typeface="Arvo"/>
                <a:cs typeface="Arvo"/>
                <a:sym typeface="Arvo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9"/>
          <p:cNvSpPr/>
          <p:nvPr/>
        </p:nvSpPr>
        <p:spPr>
          <a:xfrm>
            <a:off x="543000" y="530100"/>
            <a:ext cx="8058000" cy="4083300"/>
          </a:xfrm>
          <a:prstGeom prst="rect">
            <a:avLst/>
          </a:prstGeom>
          <a:solidFill>
            <a:srgbClr val="FFFFFF"/>
          </a:solidFill>
          <a:ln>
            <a:noFill/>
          </a:ln>
          <a:effectLst>
            <a:outerShdw blurRad="14288" dist="95250" dir="5400000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60" name="Google Shape;60;p9"/>
          <p:cNvCxnSpPr/>
          <p:nvPr/>
        </p:nvCxnSpPr>
        <p:spPr>
          <a:xfrm>
            <a:off x="542850" y="4204075"/>
            <a:ext cx="8058300" cy="0"/>
          </a:xfrm>
          <a:prstGeom prst="straightConnector1">
            <a:avLst/>
          </a:prstGeom>
          <a:noFill/>
          <a:ln w="9525" cap="flat" cmpd="sng">
            <a:solidFill>
              <a:srgbClr val="D9D9D9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61" name="Google Shape;61;p9"/>
          <p:cNvSpPr txBox="1">
            <a:spLocks noGrp="1"/>
          </p:cNvSpPr>
          <p:nvPr>
            <p:ph type="body" idx="1"/>
          </p:nvPr>
        </p:nvSpPr>
        <p:spPr>
          <a:xfrm>
            <a:off x="542850" y="4204075"/>
            <a:ext cx="8058300" cy="40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 algn="ctr"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1pPr>
          </a:lstStyle>
          <a:p>
            <a:endParaRPr/>
          </a:p>
        </p:txBody>
      </p:sp>
      <p:sp>
        <p:nvSpPr>
          <p:cNvPr id="62" name="Google Shape;62;p9"/>
          <p:cNvSpPr txBox="1">
            <a:spLocks noGrp="1"/>
          </p:cNvSpPr>
          <p:nvPr>
            <p:ph type="sldNum" idx="12"/>
          </p:nvPr>
        </p:nvSpPr>
        <p:spPr>
          <a:xfrm>
            <a:off x="4297650" y="4613400"/>
            <a:ext cx="548700" cy="530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buNone/>
              <a:defRPr sz="1200">
                <a:solidFill>
                  <a:srgbClr val="FFFFFF"/>
                </a:solidFill>
                <a:latin typeface="Arvo"/>
                <a:ea typeface="Arvo"/>
                <a:cs typeface="Arvo"/>
                <a:sym typeface="Arvo"/>
              </a:defRPr>
            </a:lvl1pPr>
            <a:lvl2pPr lvl="1" algn="ctr" rtl="0">
              <a:buNone/>
              <a:defRPr sz="1200">
                <a:solidFill>
                  <a:srgbClr val="FFFFFF"/>
                </a:solidFill>
                <a:latin typeface="Arvo"/>
                <a:ea typeface="Arvo"/>
                <a:cs typeface="Arvo"/>
                <a:sym typeface="Arvo"/>
              </a:defRPr>
            </a:lvl2pPr>
            <a:lvl3pPr lvl="2" algn="ctr" rtl="0">
              <a:buNone/>
              <a:defRPr sz="1200">
                <a:solidFill>
                  <a:srgbClr val="FFFFFF"/>
                </a:solidFill>
                <a:latin typeface="Arvo"/>
                <a:ea typeface="Arvo"/>
                <a:cs typeface="Arvo"/>
                <a:sym typeface="Arvo"/>
              </a:defRPr>
            </a:lvl3pPr>
            <a:lvl4pPr lvl="3" algn="ctr" rtl="0">
              <a:buNone/>
              <a:defRPr sz="1200">
                <a:solidFill>
                  <a:srgbClr val="FFFFFF"/>
                </a:solidFill>
                <a:latin typeface="Arvo"/>
                <a:ea typeface="Arvo"/>
                <a:cs typeface="Arvo"/>
                <a:sym typeface="Arvo"/>
              </a:defRPr>
            </a:lvl4pPr>
            <a:lvl5pPr lvl="4" algn="ctr" rtl="0">
              <a:buNone/>
              <a:defRPr sz="1200">
                <a:solidFill>
                  <a:srgbClr val="FFFFFF"/>
                </a:solidFill>
                <a:latin typeface="Arvo"/>
                <a:ea typeface="Arvo"/>
                <a:cs typeface="Arvo"/>
                <a:sym typeface="Arvo"/>
              </a:defRPr>
            </a:lvl5pPr>
            <a:lvl6pPr lvl="5" algn="ctr" rtl="0">
              <a:buNone/>
              <a:defRPr sz="1200">
                <a:solidFill>
                  <a:srgbClr val="FFFFFF"/>
                </a:solidFill>
                <a:latin typeface="Arvo"/>
                <a:ea typeface="Arvo"/>
                <a:cs typeface="Arvo"/>
                <a:sym typeface="Arvo"/>
              </a:defRPr>
            </a:lvl6pPr>
            <a:lvl7pPr lvl="6" algn="ctr" rtl="0">
              <a:buNone/>
              <a:defRPr sz="1200">
                <a:solidFill>
                  <a:srgbClr val="FFFFFF"/>
                </a:solidFill>
                <a:latin typeface="Arvo"/>
                <a:ea typeface="Arvo"/>
                <a:cs typeface="Arvo"/>
                <a:sym typeface="Arvo"/>
              </a:defRPr>
            </a:lvl7pPr>
            <a:lvl8pPr lvl="7" algn="ctr" rtl="0">
              <a:buNone/>
              <a:defRPr sz="1200">
                <a:solidFill>
                  <a:srgbClr val="FFFFFF"/>
                </a:solidFill>
                <a:latin typeface="Arvo"/>
                <a:ea typeface="Arvo"/>
                <a:cs typeface="Arvo"/>
                <a:sym typeface="Arvo"/>
              </a:defRPr>
            </a:lvl8pPr>
            <a:lvl9pPr lvl="8" algn="ctr" rtl="0">
              <a:buNone/>
              <a:defRPr sz="1200">
                <a:solidFill>
                  <a:srgbClr val="FFFFFF"/>
                </a:solidFill>
                <a:latin typeface="Arvo"/>
                <a:ea typeface="Arvo"/>
                <a:cs typeface="Arvo"/>
                <a:sym typeface="Arvo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with horizontal divider" type="blank">
  <p:cSld name="BLANK"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0"/>
          <p:cNvSpPr/>
          <p:nvPr/>
        </p:nvSpPr>
        <p:spPr>
          <a:xfrm>
            <a:off x="543000" y="530100"/>
            <a:ext cx="8058000" cy="4083300"/>
          </a:xfrm>
          <a:prstGeom prst="rect">
            <a:avLst/>
          </a:prstGeom>
          <a:solidFill>
            <a:srgbClr val="FFFFFF"/>
          </a:solidFill>
          <a:ln>
            <a:noFill/>
          </a:ln>
          <a:effectLst>
            <a:outerShdw blurRad="14288" dist="95250" dir="5400000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65" name="Google Shape;65;p10"/>
          <p:cNvCxnSpPr/>
          <p:nvPr/>
        </p:nvCxnSpPr>
        <p:spPr>
          <a:xfrm>
            <a:off x="1333200" y="530112"/>
            <a:ext cx="0" cy="802800"/>
          </a:xfrm>
          <a:prstGeom prst="straightConnector1">
            <a:avLst/>
          </a:prstGeom>
          <a:noFill/>
          <a:ln w="9525" cap="flat" cmpd="sng">
            <a:solidFill>
              <a:srgbClr val="D9D9D9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66" name="Google Shape;66;p10"/>
          <p:cNvCxnSpPr/>
          <p:nvPr/>
        </p:nvCxnSpPr>
        <p:spPr>
          <a:xfrm>
            <a:off x="542850" y="1326975"/>
            <a:ext cx="8058300" cy="0"/>
          </a:xfrm>
          <a:prstGeom prst="straightConnector1">
            <a:avLst/>
          </a:prstGeom>
          <a:noFill/>
          <a:ln w="9525" cap="flat" cmpd="sng">
            <a:solidFill>
              <a:srgbClr val="D9D9D9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67" name="Google Shape;67;p10"/>
          <p:cNvSpPr txBox="1">
            <a:spLocks noGrp="1"/>
          </p:cNvSpPr>
          <p:nvPr>
            <p:ph type="sldNum" idx="12"/>
          </p:nvPr>
        </p:nvSpPr>
        <p:spPr>
          <a:xfrm>
            <a:off x="4297650" y="4613400"/>
            <a:ext cx="548700" cy="530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buNone/>
              <a:defRPr sz="1200">
                <a:solidFill>
                  <a:srgbClr val="FFFFFF"/>
                </a:solidFill>
                <a:latin typeface="Arvo"/>
                <a:ea typeface="Arvo"/>
                <a:cs typeface="Arvo"/>
                <a:sym typeface="Arvo"/>
              </a:defRPr>
            </a:lvl1pPr>
            <a:lvl2pPr lvl="1" algn="ctr" rtl="0">
              <a:buNone/>
              <a:defRPr sz="1200">
                <a:solidFill>
                  <a:srgbClr val="FFFFFF"/>
                </a:solidFill>
                <a:latin typeface="Arvo"/>
                <a:ea typeface="Arvo"/>
                <a:cs typeface="Arvo"/>
                <a:sym typeface="Arvo"/>
              </a:defRPr>
            </a:lvl2pPr>
            <a:lvl3pPr lvl="2" algn="ctr" rtl="0">
              <a:buNone/>
              <a:defRPr sz="1200">
                <a:solidFill>
                  <a:srgbClr val="FFFFFF"/>
                </a:solidFill>
                <a:latin typeface="Arvo"/>
                <a:ea typeface="Arvo"/>
                <a:cs typeface="Arvo"/>
                <a:sym typeface="Arvo"/>
              </a:defRPr>
            </a:lvl3pPr>
            <a:lvl4pPr lvl="3" algn="ctr" rtl="0">
              <a:buNone/>
              <a:defRPr sz="1200">
                <a:solidFill>
                  <a:srgbClr val="FFFFFF"/>
                </a:solidFill>
                <a:latin typeface="Arvo"/>
                <a:ea typeface="Arvo"/>
                <a:cs typeface="Arvo"/>
                <a:sym typeface="Arvo"/>
              </a:defRPr>
            </a:lvl4pPr>
            <a:lvl5pPr lvl="4" algn="ctr" rtl="0">
              <a:buNone/>
              <a:defRPr sz="1200">
                <a:solidFill>
                  <a:srgbClr val="FFFFFF"/>
                </a:solidFill>
                <a:latin typeface="Arvo"/>
                <a:ea typeface="Arvo"/>
                <a:cs typeface="Arvo"/>
                <a:sym typeface="Arvo"/>
              </a:defRPr>
            </a:lvl5pPr>
            <a:lvl6pPr lvl="5" algn="ctr" rtl="0">
              <a:buNone/>
              <a:defRPr sz="1200">
                <a:solidFill>
                  <a:srgbClr val="FFFFFF"/>
                </a:solidFill>
                <a:latin typeface="Arvo"/>
                <a:ea typeface="Arvo"/>
                <a:cs typeface="Arvo"/>
                <a:sym typeface="Arvo"/>
              </a:defRPr>
            </a:lvl6pPr>
            <a:lvl7pPr lvl="6" algn="ctr" rtl="0">
              <a:buNone/>
              <a:defRPr sz="1200">
                <a:solidFill>
                  <a:srgbClr val="FFFFFF"/>
                </a:solidFill>
                <a:latin typeface="Arvo"/>
                <a:ea typeface="Arvo"/>
                <a:cs typeface="Arvo"/>
                <a:sym typeface="Arvo"/>
              </a:defRPr>
            </a:lvl7pPr>
            <a:lvl8pPr lvl="7" algn="ctr" rtl="0">
              <a:buNone/>
              <a:defRPr sz="1200">
                <a:solidFill>
                  <a:srgbClr val="FFFFFF"/>
                </a:solidFill>
                <a:latin typeface="Arvo"/>
                <a:ea typeface="Arvo"/>
                <a:cs typeface="Arvo"/>
                <a:sym typeface="Arvo"/>
              </a:defRPr>
            </a:lvl8pPr>
            <a:lvl9pPr lvl="8" algn="ctr" rtl="0">
              <a:buNone/>
              <a:defRPr sz="1200">
                <a:solidFill>
                  <a:srgbClr val="FFFFFF"/>
                </a:solidFill>
                <a:latin typeface="Arvo"/>
                <a:ea typeface="Arvo"/>
                <a:cs typeface="Arvo"/>
                <a:sym typeface="Arvo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">
    <p:bg>
      <p:bgPr>
        <a:blipFill>
          <a:blip r:embed="rId14">
            <a:alphaModFix/>
          </a:blip>
          <a:stretch>
            <a:fillRect/>
          </a:stretch>
        </a:blip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body" idx="1"/>
          </p:nvPr>
        </p:nvSpPr>
        <p:spPr>
          <a:xfrm>
            <a:off x="1379650" y="1502274"/>
            <a:ext cx="6725400" cy="280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419100">
              <a:spcBef>
                <a:spcPts val="600"/>
              </a:spcBef>
              <a:spcAft>
                <a:spcPts val="0"/>
              </a:spcAft>
              <a:buClr>
                <a:srgbClr val="D9D9D9"/>
              </a:buClr>
              <a:buSzPts val="3000"/>
              <a:buFont typeface="Bitter"/>
              <a:buChar char="■"/>
              <a:defRPr sz="3000">
                <a:solidFill>
                  <a:srgbClr val="434343"/>
                </a:solidFill>
                <a:latin typeface="Bitter"/>
                <a:ea typeface="Bitter"/>
                <a:cs typeface="Bitter"/>
                <a:sym typeface="Bitter"/>
              </a:defRPr>
            </a:lvl1pPr>
            <a:lvl2pPr marL="914400" lvl="1" indent="-381000">
              <a:spcBef>
                <a:spcPts val="0"/>
              </a:spcBef>
              <a:spcAft>
                <a:spcPts val="0"/>
              </a:spcAft>
              <a:buClr>
                <a:srgbClr val="D9D9D9"/>
              </a:buClr>
              <a:buSzPts val="2400"/>
              <a:buFont typeface="Bitter"/>
              <a:buChar char="■"/>
              <a:defRPr sz="2400">
                <a:solidFill>
                  <a:srgbClr val="434343"/>
                </a:solidFill>
                <a:latin typeface="Bitter"/>
                <a:ea typeface="Bitter"/>
                <a:cs typeface="Bitter"/>
                <a:sym typeface="Bitter"/>
              </a:defRPr>
            </a:lvl2pPr>
            <a:lvl3pPr marL="1371600" lvl="2" indent="-381000">
              <a:spcBef>
                <a:spcPts val="0"/>
              </a:spcBef>
              <a:spcAft>
                <a:spcPts val="0"/>
              </a:spcAft>
              <a:buClr>
                <a:srgbClr val="D9D9D9"/>
              </a:buClr>
              <a:buSzPts val="2400"/>
              <a:buFont typeface="Bitter"/>
              <a:buChar char="■"/>
              <a:defRPr sz="2400">
                <a:solidFill>
                  <a:srgbClr val="434343"/>
                </a:solidFill>
                <a:latin typeface="Bitter"/>
                <a:ea typeface="Bitter"/>
                <a:cs typeface="Bitter"/>
                <a:sym typeface="Bitter"/>
              </a:defRPr>
            </a:lvl3pPr>
            <a:lvl4pPr marL="1828800" lvl="3" indent="-342900">
              <a:spcBef>
                <a:spcPts val="0"/>
              </a:spcBef>
              <a:spcAft>
                <a:spcPts val="0"/>
              </a:spcAft>
              <a:buClr>
                <a:srgbClr val="D9D9D9"/>
              </a:buClr>
              <a:buSzPts val="1800"/>
              <a:buFont typeface="Bitter"/>
              <a:buChar char="■"/>
              <a:defRPr sz="1800">
                <a:solidFill>
                  <a:srgbClr val="434343"/>
                </a:solidFill>
                <a:latin typeface="Bitter"/>
                <a:ea typeface="Bitter"/>
                <a:cs typeface="Bitter"/>
                <a:sym typeface="Bitter"/>
              </a:defRPr>
            </a:lvl4pPr>
            <a:lvl5pPr marL="2286000" lvl="4" indent="-34290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Font typeface="Bitter"/>
              <a:buChar char="○"/>
              <a:defRPr sz="1800">
                <a:solidFill>
                  <a:srgbClr val="434343"/>
                </a:solidFill>
                <a:latin typeface="Bitter"/>
                <a:ea typeface="Bitter"/>
                <a:cs typeface="Bitter"/>
                <a:sym typeface="Bitter"/>
              </a:defRPr>
            </a:lvl5pPr>
            <a:lvl6pPr marL="2743200" lvl="5" indent="-34290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Font typeface="Bitter"/>
              <a:buChar char="■"/>
              <a:defRPr sz="1800">
                <a:solidFill>
                  <a:srgbClr val="434343"/>
                </a:solidFill>
                <a:latin typeface="Bitter"/>
                <a:ea typeface="Bitter"/>
                <a:cs typeface="Bitter"/>
                <a:sym typeface="Bitter"/>
              </a:defRPr>
            </a:lvl6pPr>
            <a:lvl7pPr marL="3200400" lvl="6" indent="-34290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Font typeface="Bitter"/>
              <a:buChar char="●"/>
              <a:defRPr sz="1800">
                <a:solidFill>
                  <a:srgbClr val="434343"/>
                </a:solidFill>
                <a:latin typeface="Bitter"/>
                <a:ea typeface="Bitter"/>
                <a:cs typeface="Bitter"/>
                <a:sym typeface="Bitter"/>
              </a:defRPr>
            </a:lvl7pPr>
            <a:lvl8pPr marL="3657600" lvl="7" indent="-34290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Font typeface="Bitter"/>
              <a:buChar char="○"/>
              <a:defRPr sz="1800">
                <a:solidFill>
                  <a:srgbClr val="434343"/>
                </a:solidFill>
                <a:latin typeface="Bitter"/>
                <a:ea typeface="Bitter"/>
                <a:cs typeface="Bitter"/>
                <a:sym typeface="Bitter"/>
              </a:defRPr>
            </a:lvl8pPr>
            <a:lvl9pPr marL="4114800" lvl="8" indent="-34290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Font typeface="Bitter"/>
              <a:buChar char="■"/>
              <a:defRPr sz="1800">
                <a:solidFill>
                  <a:srgbClr val="434343"/>
                </a:solidFill>
                <a:latin typeface="Bitter"/>
                <a:ea typeface="Bitter"/>
                <a:cs typeface="Bitter"/>
                <a:sym typeface="Bitter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title"/>
          </p:nvPr>
        </p:nvSpPr>
        <p:spPr>
          <a:xfrm>
            <a:off x="1379650" y="530100"/>
            <a:ext cx="6725400" cy="79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Arvo"/>
              <a:buNone/>
              <a:defRPr sz="1800">
                <a:solidFill>
                  <a:srgbClr val="999999"/>
                </a:solidFill>
                <a:latin typeface="Arvo"/>
                <a:ea typeface="Arvo"/>
                <a:cs typeface="Arvo"/>
                <a:sym typeface="Arv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Arvo"/>
              <a:buNone/>
              <a:defRPr sz="1800">
                <a:solidFill>
                  <a:srgbClr val="999999"/>
                </a:solidFill>
                <a:latin typeface="Arvo"/>
                <a:ea typeface="Arvo"/>
                <a:cs typeface="Arvo"/>
                <a:sym typeface="Arvo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Arvo"/>
              <a:buNone/>
              <a:defRPr sz="1800">
                <a:solidFill>
                  <a:srgbClr val="999999"/>
                </a:solidFill>
                <a:latin typeface="Arvo"/>
                <a:ea typeface="Arvo"/>
                <a:cs typeface="Arvo"/>
                <a:sym typeface="Arvo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Arvo"/>
              <a:buNone/>
              <a:defRPr sz="1800">
                <a:solidFill>
                  <a:srgbClr val="999999"/>
                </a:solidFill>
                <a:latin typeface="Arvo"/>
                <a:ea typeface="Arvo"/>
                <a:cs typeface="Arvo"/>
                <a:sym typeface="Arvo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Arvo"/>
              <a:buNone/>
              <a:defRPr sz="1800">
                <a:solidFill>
                  <a:srgbClr val="999999"/>
                </a:solidFill>
                <a:latin typeface="Arvo"/>
                <a:ea typeface="Arvo"/>
                <a:cs typeface="Arvo"/>
                <a:sym typeface="Arvo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Arvo"/>
              <a:buNone/>
              <a:defRPr sz="1800">
                <a:solidFill>
                  <a:srgbClr val="999999"/>
                </a:solidFill>
                <a:latin typeface="Arvo"/>
                <a:ea typeface="Arvo"/>
                <a:cs typeface="Arvo"/>
                <a:sym typeface="Arvo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Arvo"/>
              <a:buNone/>
              <a:defRPr sz="1800">
                <a:solidFill>
                  <a:srgbClr val="999999"/>
                </a:solidFill>
                <a:latin typeface="Arvo"/>
                <a:ea typeface="Arvo"/>
                <a:cs typeface="Arvo"/>
                <a:sym typeface="Arvo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Arvo"/>
              <a:buNone/>
              <a:defRPr sz="1800">
                <a:solidFill>
                  <a:srgbClr val="999999"/>
                </a:solidFill>
                <a:latin typeface="Arvo"/>
                <a:ea typeface="Arvo"/>
                <a:cs typeface="Arvo"/>
                <a:sym typeface="Arvo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Arvo"/>
              <a:buNone/>
              <a:defRPr sz="1800">
                <a:solidFill>
                  <a:srgbClr val="999999"/>
                </a:solidFill>
                <a:latin typeface="Arvo"/>
                <a:ea typeface="Arvo"/>
                <a:cs typeface="Arvo"/>
                <a:sym typeface="Arvo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4297650" y="4613400"/>
            <a:ext cx="548700" cy="53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buNone/>
              <a:defRPr sz="1200">
                <a:solidFill>
                  <a:srgbClr val="FFFFFF"/>
                </a:solidFill>
                <a:latin typeface="Arvo"/>
                <a:ea typeface="Arvo"/>
                <a:cs typeface="Arvo"/>
                <a:sym typeface="Arvo"/>
              </a:defRPr>
            </a:lvl1pPr>
            <a:lvl2pPr lvl="1" algn="ctr">
              <a:buNone/>
              <a:defRPr sz="1200">
                <a:solidFill>
                  <a:srgbClr val="FFFFFF"/>
                </a:solidFill>
                <a:latin typeface="Arvo"/>
                <a:ea typeface="Arvo"/>
                <a:cs typeface="Arvo"/>
                <a:sym typeface="Arvo"/>
              </a:defRPr>
            </a:lvl2pPr>
            <a:lvl3pPr lvl="2" algn="ctr">
              <a:buNone/>
              <a:defRPr sz="1200">
                <a:solidFill>
                  <a:srgbClr val="FFFFFF"/>
                </a:solidFill>
                <a:latin typeface="Arvo"/>
                <a:ea typeface="Arvo"/>
                <a:cs typeface="Arvo"/>
                <a:sym typeface="Arvo"/>
              </a:defRPr>
            </a:lvl3pPr>
            <a:lvl4pPr lvl="3" algn="ctr">
              <a:buNone/>
              <a:defRPr sz="1200">
                <a:solidFill>
                  <a:srgbClr val="FFFFFF"/>
                </a:solidFill>
                <a:latin typeface="Arvo"/>
                <a:ea typeface="Arvo"/>
                <a:cs typeface="Arvo"/>
                <a:sym typeface="Arvo"/>
              </a:defRPr>
            </a:lvl4pPr>
            <a:lvl5pPr lvl="4" algn="ctr">
              <a:buNone/>
              <a:defRPr sz="1200">
                <a:solidFill>
                  <a:srgbClr val="FFFFFF"/>
                </a:solidFill>
                <a:latin typeface="Arvo"/>
                <a:ea typeface="Arvo"/>
                <a:cs typeface="Arvo"/>
                <a:sym typeface="Arvo"/>
              </a:defRPr>
            </a:lvl5pPr>
            <a:lvl6pPr lvl="5" algn="ctr">
              <a:buNone/>
              <a:defRPr sz="1200">
                <a:solidFill>
                  <a:srgbClr val="FFFFFF"/>
                </a:solidFill>
                <a:latin typeface="Arvo"/>
                <a:ea typeface="Arvo"/>
                <a:cs typeface="Arvo"/>
                <a:sym typeface="Arvo"/>
              </a:defRPr>
            </a:lvl6pPr>
            <a:lvl7pPr lvl="6" algn="ctr">
              <a:buNone/>
              <a:defRPr sz="1200">
                <a:solidFill>
                  <a:srgbClr val="FFFFFF"/>
                </a:solidFill>
                <a:latin typeface="Arvo"/>
                <a:ea typeface="Arvo"/>
                <a:cs typeface="Arvo"/>
                <a:sym typeface="Arvo"/>
              </a:defRPr>
            </a:lvl7pPr>
            <a:lvl8pPr lvl="7" algn="ctr">
              <a:buNone/>
              <a:defRPr sz="1200">
                <a:solidFill>
                  <a:srgbClr val="FFFFFF"/>
                </a:solidFill>
                <a:latin typeface="Arvo"/>
                <a:ea typeface="Arvo"/>
                <a:cs typeface="Arvo"/>
                <a:sym typeface="Arvo"/>
              </a:defRPr>
            </a:lvl8pPr>
            <a:lvl9pPr lvl="8" algn="ctr">
              <a:buNone/>
              <a:defRPr sz="1200">
                <a:solidFill>
                  <a:srgbClr val="FFFFFF"/>
                </a:solidFill>
                <a:latin typeface="Arvo"/>
                <a:ea typeface="Arvo"/>
                <a:cs typeface="Arvo"/>
                <a:sym typeface="Arvo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transition>
    <p:fade thruBlk="1"/>
  </p:transition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0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14"/>
          <p:cNvSpPr txBox="1">
            <a:spLocks noGrp="1"/>
          </p:cNvSpPr>
          <p:nvPr>
            <p:ph type="ctrTitle"/>
          </p:nvPr>
        </p:nvSpPr>
        <p:spPr>
          <a:xfrm>
            <a:off x="2207400" y="816925"/>
            <a:ext cx="4733100" cy="3162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1" dirty="0">
              <a:solidFill>
                <a:schemeClr val="dk1"/>
              </a:solidFill>
            </a:endParaRPr>
          </a:p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 i="1" dirty="0">
                <a:solidFill>
                  <a:schemeClr val="dk1"/>
                </a:solidFill>
              </a:rPr>
              <a:t>It’s who you know</a:t>
            </a:r>
            <a:endParaRPr sz="3000" i="1" dirty="0">
              <a:solidFill>
                <a:schemeClr val="dk1"/>
              </a:solidFill>
            </a:endParaRPr>
          </a:p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dirty="0">
              <a:solidFill>
                <a:schemeClr val="dk1"/>
              </a:solidFill>
            </a:endParaRPr>
          </a:p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dirty="0">
                <a:solidFill>
                  <a:schemeClr val="dk1"/>
                </a:solidFill>
              </a:rPr>
              <a:t>Teaming up to help faculty</a:t>
            </a:r>
            <a:endParaRPr sz="2400" dirty="0">
              <a:solidFill>
                <a:schemeClr val="dk1"/>
              </a:solidFill>
            </a:endParaRPr>
          </a:p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dirty="0">
                <a:solidFill>
                  <a:schemeClr val="dk1"/>
                </a:solidFill>
              </a:rPr>
              <a:t>use library materials </a:t>
            </a:r>
            <a:endParaRPr sz="2400" dirty="0">
              <a:solidFill>
                <a:schemeClr val="dk1"/>
              </a:solidFill>
            </a:endParaRPr>
          </a:p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dirty="0">
                <a:solidFill>
                  <a:schemeClr val="dk1"/>
                </a:solidFill>
              </a:rPr>
              <a:t>in courses</a:t>
            </a:r>
            <a:endParaRPr sz="2400" dirty="0">
              <a:solidFill>
                <a:schemeClr val="dk1"/>
              </a:solidFill>
            </a:endParaRPr>
          </a:p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800" dirty="0">
              <a:solidFill>
                <a:schemeClr val="dk1"/>
              </a:solidFill>
            </a:endParaRPr>
          </a:p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dirty="0">
                <a:solidFill>
                  <a:schemeClr val="dk1"/>
                </a:solidFill>
              </a:rPr>
              <a:t>TCAL 2019</a:t>
            </a:r>
            <a:endParaRPr sz="1200" dirty="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24"/>
          <p:cNvSpPr txBox="1">
            <a:spLocks noGrp="1"/>
          </p:cNvSpPr>
          <p:nvPr>
            <p:ph type="title"/>
          </p:nvPr>
        </p:nvSpPr>
        <p:spPr>
          <a:xfrm>
            <a:off x="1379650" y="530100"/>
            <a:ext cx="6725400" cy="79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solidFill>
                  <a:srgbClr val="000000"/>
                </a:solidFill>
              </a:rPr>
              <a:t>First steps in the process</a:t>
            </a:r>
            <a:endParaRPr sz="3000">
              <a:solidFill>
                <a:srgbClr val="000000"/>
              </a:solidFill>
            </a:endParaRPr>
          </a:p>
        </p:txBody>
      </p:sp>
      <p:sp>
        <p:nvSpPr>
          <p:cNvPr id="169" name="Google Shape;169;p24"/>
          <p:cNvSpPr txBox="1">
            <a:spLocks noGrp="1"/>
          </p:cNvSpPr>
          <p:nvPr>
            <p:ph type="body" idx="1"/>
          </p:nvPr>
        </p:nvSpPr>
        <p:spPr>
          <a:xfrm>
            <a:off x="1333200" y="1504100"/>
            <a:ext cx="6828300" cy="274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b="1">
                <a:latin typeface="Arvo"/>
                <a:ea typeface="Arvo"/>
                <a:cs typeface="Arvo"/>
                <a:sym typeface="Arvo"/>
              </a:rPr>
              <a:t>Determine</a:t>
            </a:r>
            <a:r>
              <a:rPr lang="en">
                <a:latin typeface="Arvo"/>
                <a:ea typeface="Arvo"/>
                <a:cs typeface="Arvo"/>
                <a:sym typeface="Arvo"/>
              </a:rPr>
              <a:t>:</a:t>
            </a:r>
            <a:endParaRPr>
              <a:latin typeface="Arvo"/>
              <a:ea typeface="Arvo"/>
              <a:cs typeface="Arvo"/>
              <a:sym typeface="Arvo"/>
            </a:endParaRP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>
              <a:latin typeface="Arvo"/>
              <a:ea typeface="Arvo"/>
              <a:cs typeface="Arvo"/>
              <a:sym typeface="Arvo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Font typeface="Arvo"/>
              <a:buChar char="■"/>
            </a:pPr>
            <a:r>
              <a:rPr lang="en" sz="1800">
                <a:latin typeface="Arvo"/>
                <a:ea typeface="Arvo"/>
                <a:cs typeface="Arvo"/>
                <a:sym typeface="Arvo"/>
              </a:rPr>
              <a:t>… </a:t>
            </a:r>
            <a:r>
              <a:rPr lang="en" sz="1800" b="1">
                <a:latin typeface="Arvo"/>
                <a:ea typeface="Arvo"/>
                <a:cs typeface="Arvo"/>
                <a:sym typeface="Arvo"/>
              </a:rPr>
              <a:t>type of material needed </a:t>
            </a:r>
            <a:endParaRPr sz="1800">
              <a:latin typeface="Arvo"/>
              <a:ea typeface="Arvo"/>
              <a:cs typeface="Arvo"/>
              <a:sym typeface="Arvo"/>
            </a:endParaRPr>
          </a:p>
          <a:p>
            <a:pPr marL="457200" lvl="0" indent="-342900" algn="l" rtl="0">
              <a:spcBef>
                <a:spcPts val="1000"/>
              </a:spcBef>
              <a:spcAft>
                <a:spcPts val="0"/>
              </a:spcAft>
              <a:buSzPts val="1800"/>
              <a:buFont typeface="Arvo"/>
              <a:buChar char="■"/>
            </a:pPr>
            <a:r>
              <a:rPr lang="en" sz="1800">
                <a:latin typeface="Arvo"/>
                <a:ea typeface="Arvo"/>
                <a:cs typeface="Arvo"/>
                <a:sym typeface="Arvo"/>
              </a:rPr>
              <a:t>… if the library has </a:t>
            </a:r>
            <a:r>
              <a:rPr lang="en" sz="1800" b="1">
                <a:latin typeface="Arvo"/>
                <a:ea typeface="Arvo"/>
                <a:cs typeface="Arvo"/>
                <a:sym typeface="Arvo"/>
              </a:rPr>
              <a:t>access</a:t>
            </a:r>
            <a:r>
              <a:rPr lang="en" sz="1800">
                <a:latin typeface="Arvo"/>
                <a:ea typeface="Arvo"/>
                <a:cs typeface="Arvo"/>
                <a:sym typeface="Arvo"/>
              </a:rPr>
              <a:t> to it </a:t>
            </a:r>
            <a:endParaRPr sz="1800">
              <a:latin typeface="Arvo"/>
              <a:ea typeface="Arvo"/>
              <a:cs typeface="Arvo"/>
              <a:sym typeface="Arvo"/>
            </a:endParaRPr>
          </a:p>
          <a:p>
            <a:pPr marL="457200" lvl="0" indent="-342900" algn="l" rtl="0">
              <a:spcBef>
                <a:spcPts val="1000"/>
              </a:spcBef>
              <a:spcAft>
                <a:spcPts val="0"/>
              </a:spcAft>
              <a:buSzPts val="1800"/>
              <a:buFont typeface="Arvo"/>
              <a:buChar char="■"/>
            </a:pPr>
            <a:r>
              <a:rPr lang="en" sz="1800">
                <a:latin typeface="Arvo"/>
                <a:ea typeface="Arvo"/>
                <a:cs typeface="Arvo"/>
                <a:sym typeface="Arvo"/>
              </a:rPr>
              <a:t>… </a:t>
            </a:r>
            <a:r>
              <a:rPr lang="en" sz="1800" b="1">
                <a:latin typeface="Arvo"/>
                <a:ea typeface="Arvo"/>
                <a:cs typeface="Arvo"/>
                <a:sym typeface="Arvo"/>
              </a:rPr>
              <a:t>how students can get to </a:t>
            </a:r>
            <a:r>
              <a:rPr lang="en" sz="1800">
                <a:latin typeface="Arvo"/>
                <a:ea typeface="Arvo"/>
                <a:cs typeface="Arvo"/>
                <a:sym typeface="Arvo"/>
              </a:rPr>
              <a:t>resource </a:t>
            </a:r>
            <a:endParaRPr sz="1800">
              <a:latin typeface="Arvo"/>
              <a:ea typeface="Arvo"/>
              <a:cs typeface="Arvo"/>
              <a:sym typeface="Arvo"/>
            </a:endParaRPr>
          </a:p>
          <a:p>
            <a:pPr marL="457200" lvl="0" indent="-342900" algn="l" rtl="0">
              <a:spcBef>
                <a:spcPts val="1000"/>
              </a:spcBef>
              <a:spcAft>
                <a:spcPts val="1000"/>
              </a:spcAft>
              <a:buSzPts val="1800"/>
              <a:buFont typeface="Arvo"/>
              <a:buChar char="■"/>
            </a:pPr>
            <a:r>
              <a:rPr lang="en" sz="1800">
                <a:latin typeface="Arvo"/>
                <a:ea typeface="Arvo"/>
                <a:cs typeface="Arvo"/>
                <a:sym typeface="Arvo"/>
              </a:rPr>
              <a:t>… </a:t>
            </a:r>
            <a:r>
              <a:rPr lang="en" sz="1800" b="1">
                <a:latin typeface="Arvo"/>
                <a:ea typeface="Arvo"/>
                <a:cs typeface="Arvo"/>
                <a:sym typeface="Arvo"/>
              </a:rPr>
              <a:t>if access is stable /</a:t>
            </a:r>
            <a:r>
              <a:rPr lang="en" sz="1800">
                <a:latin typeface="Arvo"/>
                <a:ea typeface="Arvo"/>
                <a:cs typeface="Arvo"/>
                <a:sym typeface="Arvo"/>
              </a:rPr>
              <a:t> guaranteed </a:t>
            </a:r>
            <a:r>
              <a:rPr lang="en" sz="1800" b="1">
                <a:latin typeface="Arvo"/>
                <a:ea typeface="Arvo"/>
                <a:cs typeface="Arvo"/>
                <a:sym typeface="Arvo"/>
              </a:rPr>
              <a:t>for class duration </a:t>
            </a:r>
            <a:endParaRPr sz="1800">
              <a:latin typeface="Arvo"/>
              <a:ea typeface="Arvo"/>
              <a:cs typeface="Arvo"/>
              <a:sym typeface="Arvo"/>
            </a:endParaRPr>
          </a:p>
        </p:txBody>
      </p:sp>
      <p:sp>
        <p:nvSpPr>
          <p:cNvPr id="170" name="Google Shape;170;p24"/>
          <p:cNvSpPr txBox="1">
            <a:spLocks noGrp="1"/>
          </p:cNvSpPr>
          <p:nvPr>
            <p:ph type="sldNum" idx="12"/>
          </p:nvPr>
        </p:nvSpPr>
        <p:spPr>
          <a:xfrm>
            <a:off x="4297650" y="4613400"/>
            <a:ext cx="548700" cy="530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10</a:t>
            </a:fld>
            <a:endParaRPr/>
          </a:p>
        </p:txBody>
      </p:sp>
      <p:grpSp>
        <p:nvGrpSpPr>
          <p:cNvPr id="171" name="Google Shape;171;p24"/>
          <p:cNvGrpSpPr/>
          <p:nvPr/>
        </p:nvGrpSpPr>
        <p:grpSpPr>
          <a:xfrm>
            <a:off x="765759" y="825188"/>
            <a:ext cx="336485" cy="206609"/>
            <a:chOff x="4601275" y="1702875"/>
            <a:chExt cx="471400" cy="289450"/>
          </a:xfrm>
        </p:grpSpPr>
        <p:sp>
          <p:nvSpPr>
            <p:cNvPr id="172" name="Google Shape;172;p24"/>
            <p:cNvSpPr/>
            <p:nvPr/>
          </p:nvSpPr>
          <p:spPr>
            <a:xfrm>
              <a:off x="4816200" y="1702875"/>
              <a:ext cx="41550" cy="41550"/>
            </a:xfrm>
            <a:custGeom>
              <a:avLst/>
              <a:gdLst/>
              <a:ahLst/>
              <a:cxnLst/>
              <a:rect l="l" t="t" r="r" b="b"/>
              <a:pathLst>
                <a:path w="1662" h="1662" extrusionOk="0">
                  <a:moveTo>
                    <a:pt x="831" y="1"/>
                  </a:moveTo>
                  <a:lnTo>
                    <a:pt x="660" y="25"/>
                  </a:lnTo>
                  <a:lnTo>
                    <a:pt x="514" y="74"/>
                  </a:lnTo>
                  <a:lnTo>
                    <a:pt x="367" y="148"/>
                  </a:lnTo>
                  <a:lnTo>
                    <a:pt x="245" y="245"/>
                  </a:lnTo>
                  <a:lnTo>
                    <a:pt x="147" y="367"/>
                  </a:lnTo>
                  <a:lnTo>
                    <a:pt x="74" y="514"/>
                  </a:lnTo>
                  <a:lnTo>
                    <a:pt x="25" y="660"/>
                  </a:lnTo>
                  <a:lnTo>
                    <a:pt x="1" y="831"/>
                  </a:lnTo>
                  <a:lnTo>
                    <a:pt x="25" y="1002"/>
                  </a:lnTo>
                  <a:lnTo>
                    <a:pt x="74" y="1173"/>
                  </a:lnTo>
                  <a:lnTo>
                    <a:pt x="147" y="1295"/>
                  </a:lnTo>
                  <a:lnTo>
                    <a:pt x="245" y="1418"/>
                  </a:lnTo>
                  <a:lnTo>
                    <a:pt x="367" y="1540"/>
                  </a:lnTo>
                  <a:lnTo>
                    <a:pt x="514" y="1613"/>
                  </a:lnTo>
                  <a:lnTo>
                    <a:pt x="660" y="1662"/>
                  </a:lnTo>
                  <a:lnTo>
                    <a:pt x="1002" y="1662"/>
                  </a:lnTo>
                  <a:lnTo>
                    <a:pt x="1149" y="1613"/>
                  </a:lnTo>
                  <a:lnTo>
                    <a:pt x="1295" y="1540"/>
                  </a:lnTo>
                  <a:lnTo>
                    <a:pt x="1417" y="1418"/>
                  </a:lnTo>
                  <a:lnTo>
                    <a:pt x="1515" y="1295"/>
                  </a:lnTo>
                  <a:lnTo>
                    <a:pt x="1588" y="1173"/>
                  </a:lnTo>
                  <a:lnTo>
                    <a:pt x="1637" y="1002"/>
                  </a:lnTo>
                  <a:lnTo>
                    <a:pt x="1661" y="831"/>
                  </a:lnTo>
                  <a:lnTo>
                    <a:pt x="1637" y="660"/>
                  </a:lnTo>
                  <a:lnTo>
                    <a:pt x="1588" y="514"/>
                  </a:lnTo>
                  <a:lnTo>
                    <a:pt x="1515" y="367"/>
                  </a:lnTo>
                  <a:lnTo>
                    <a:pt x="1417" y="245"/>
                  </a:lnTo>
                  <a:lnTo>
                    <a:pt x="1295" y="148"/>
                  </a:lnTo>
                  <a:lnTo>
                    <a:pt x="1149" y="74"/>
                  </a:lnTo>
                  <a:lnTo>
                    <a:pt x="1002" y="25"/>
                  </a:lnTo>
                  <a:lnTo>
                    <a:pt x="831" y="1"/>
                  </a:ln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4343"/>
                </a:solidFill>
              </a:endParaRPr>
            </a:p>
          </p:txBody>
        </p:sp>
        <p:sp>
          <p:nvSpPr>
            <p:cNvPr id="173" name="Google Shape;173;p24"/>
            <p:cNvSpPr/>
            <p:nvPr/>
          </p:nvSpPr>
          <p:spPr>
            <a:xfrm>
              <a:off x="5031125" y="1757225"/>
              <a:ext cx="41550" cy="41550"/>
            </a:xfrm>
            <a:custGeom>
              <a:avLst/>
              <a:gdLst/>
              <a:ahLst/>
              <a:cxnLst/>
              <a:rect l="l" t="t" r="r" b="b"/>
              <a:pathLst>
                <a:path w="1662" h="1662" extrusionOk="0">
                  <a:moveTo>
                    <a:pt x="831" y="1"/>
                  </a:moveTo>
                  <a:lnTo>
                    <a:pt x="660" y="25"/>
                  </a:lnTo>
                  <a:lnTo>
                    <a:pt x="513" y="74"/>
                  </a:lnTo>
                  <a:lnTo>
                    <a:pt x="367" y="147"/>
                  </a:lnTo>
                  <a:lnTo>
                    <a:pt x="245" y="245"/>
                  </a:lnTo>
                  <a:lnTo>
                    <a:pt x="147" y="367"/>
                  </a:lnTo>
                  <a:lnTo>
                    <a:pt x="74" y="514"/>
                  </a:lnTo>
                  <a:lnTo>
                    <a:pt x="25" y="684"/>
                  </a:lnTo>
                  <a:lnTo>
                    <a:pt x="1" y="831"/>
                  </a:lnTo>
                  <a:lnTo>
                    <a:pt x="25" y="1002"/>
                  </a:lnTo>
                  <a:lnTo>
                    <a:pt x="74" y="1173"/>
                  </a:lnTo>
                  <a:lnTo>
                    <a:pt x="147" y="1295"/>
                  </a:lnTo>
                  <a:lnTo>
                    <a:pt x="245" y="1417"/>
                  </a:lnTo>
                  <a:lnTo>
                    <a:pt x="367" y="1539"/>
                  </a:lnTo>
                  <a:lnTo>
                    <a:pt x="513" y="1613"/>
                  </a:lnTo>
                  <a:lnTo>
                    <a:pt x="660" y="1661"/>
                  </a:lnTo>
                  <a:lnTo>
                    <a:pt x="1002" y="1661"/>
                  </a:lnTo>
                  <a:lnTo>
                    <a:pt x="1148" y="1613"/>
                  </a:lnTo>
                  <a:lnTo>
                    <a:pt x="1295" y="1539"/>
                  </a:lnTo>
                  <a:lnTo>
                    <a:pt x="1417" y="1417"/>
                  </a:lnTo>
                  <a:lnTo>
                    <a:pt x="1515" y="1295"/>
                  </a:lnTo>
                  <a:lnTo>
                    <a:pt x="1588" y="1173"/>
                  </a:lnTo>
                  <a:lnTo>
                    <a:pt x="1637" y="1002"/>
                  </a:lnTo>
                  <a:lnTo>
                    <a:pt x="1661" y="831"/>
                  </a:lnTo>
                  <a:lnTo>
                    <a:pt x="1637" y="684"/>
                  </a:lnTo>
                  <a:lnTo>
                    <a:pt x="1588" y="514"/>
                  </a:lnTo>
                  <a:lnTo>
                    <a:pt x="1515" y="367"/>
                  </a:lnTo>
                  <a:lnTo>
                    <a:pt x="1417" y="245"/>
                  </a:lnTo>
                  <a:lnTo>
                    <a:pt x="1295" y="147"/>
                  </a:lnTo>
                  <a:lnTo>
                    <a:pt x="1148" y="74"/>
                  </a:lnTo>
                  <a:lnTo>
                    <a:pt x="1002" y="25"/>
                  </a:lnTo>
                  <a:lnTo>
                    <a:pt x="831" y="1"/>
                  </a:ln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4343"/>
                </a:solidFill>
              </a:endParaRPr>
            </a:p>
          </p:txBody>
        </p:sp>
        <p:sp>
          <p:nvSpPr>
            <p:cNvPr id="174" name="Google Shape;174;p24"/>
            <p:cNvSpPr/>
            <p:nvPr/>
          </p:nvSpPr>
          <p:spPr>
            <a:xfrm>
              <a:off x="4634875" y="1756000"/>
              <a:ext cx="404225" cy="178325"/>
            </a:xfrm>
            <a:custGeom>
              <a:avLst/>
              <a:gdLst/>
              <a:ahLst/>
              <a:cxnLst/>
              <a:rect l="l" t="t" r="r" b="b"/>
              <a:pathLst>
                <a:path w="16169" h="7133" extrusionOk="0">
                  <a:moveTo>
                    <a:pt x="7742" y="1"/>
                  </a:moveTo>
                  <a:lnTo>
                    <a:pt x="5007" y="3444"/>
                  </a:lnTo>
                  <a:lnTo>
                    <a:pt x="464" y="1784"/>
                  </a:lnTo>
                  <a:lnTo>
                    <a:pt x="366" y="1881"/>
                  </a:lnTo>
                  <a:lnTo>
                    <a:pt x="244" y="1979"/>
                  </a:lnTo>
                  <a:lnTo>
                    <a:pt x="122" y="2052"/>
                  </a:lnTo>
                  <a:lnTo>
                    <a:pt x="0" y="2101"/>
                  </a:lnTo>
                  <a:lnTo>
                    <a:pt x="1465" y="7132"/>
                  </a:lnTo>
                  <a:lnTo>
                    <a:pt x="14703" y="7132"/>
                  </a:lnTo>
                  <a:lnTo>
                    <a:pt x="16168" y="2101"/>
                  </a:lnTo>
                  <a:lnTo>
                    <a:pt x="16046" y="2052"/>
                  </a:lnTo>
                  <a:lnTo>
                    <a:pt x="15924" y="1979"/>
                  </a:lnTo>
                  <a:lnTo>
                    <a:pt x="15802" y="1881"/>
                  </a:lnTo>
                  <a:lnTo>
                    <a:pt x="15704" y="1784"/>
                  </a:lnTo>
                  <a:lnTo>
                    <a:pt x="11161" y="3444"/>
                  </a:lnTo>
                  <a:lnTo>
                    <a:pt x="8426" y="1"/>
                  </a:lnTo>
                  <a:lnTo>
                    <a:pt x="8255" y="25"/>
                  </a:lnTo>
                  <a:lnTo>
                    <a:pt x="7913" y="25"/>
                  </a:lnTo>
                  <a:lnTo>
                    <a:pt x="7742" y="1"/>
                  </a:ln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4343"/>
                </a:solidFill>
              </a:endParaRPr>
            </a:p>
          </p:txBody>
        </p:sp>
        <p:sp>
          <p:nvSpPr>
            <p:cNvPr id="175" name="Google Shape;175;p24"/>
            <p:cNvSpPr/>
            <p:nvPr/>
          </p:nvSpPr>
          <p:spPr>
            <a:xfrm>
              <a:off x="4601275" y="1757225"/>
              <a:ext cx="41550" cy="41550"/>
            </a:xfrm>
            <a:custGeom>
              <a:avLst/>
              <a:gdLst/>
              <a:ahLst/>
              <a:cxnLst/>
              <a:rect l="l" t="t" r="r" b="b"/>
              <a:pathLst>
                <a:path w="1662" h="1662" extrusionOk="0">
                  <a:moveTo>
                    <a:pt x="831" y="1"/>
                  </a:moveTo>
                  <a:lnTo>
                    <a:pt x="660" y="25"/>
                  </a:lnTo>
                  <a:lnTo>
                    <a:pt x="514" y="74"/>
                  </a:lnTo>
                  <a:lnTo>
                    <a:pt x="367" y="147"/>
                  </a:lnTo>
                  <a:lnTo>
                    <a:pt x="245" y="245"/>
                  </a:lnTo>
                  <a:lnTo>
                    <a:pt x="147" y="367"/>
                  </a:lnTo>
                  <a:lnTo>
                    <a:pt x="74" y="514"/>
                  </a:lnTo>
                  <a:lnTo>
                    <a:pt x="25" y="684"/>
                  </a:lnTo>
                  <a:lnTo>
                    <a:pt x="1" y="831"/>
                  </a:lnTo>
                  <a:lnTo>
                    <a:pt x="25" y="1002"/>
                  </a:lnTo>
                  <a:lnTo>
                    <a:pt x="74" y="1173"/>
                  </a:lnTo>
                  <a:lnTo>
                    <a:pt x="147" y="1295"/>
                  </a:lnTo>
                  <a:lnTo>
                    <a:pt x="245" y="1417"/>
                  </a:lnTo>
                  <a:lnTo>
                    <a:pt x="367" y="1539"/>
                  </a:lnTo>
                  <a:lnTo>
                    <a:pt x="514" y="1613"/>
                  </a:lnTo>
                  <a:lnTo>
                    <a:pt x="660" y="1661"/>
                  </a:lnTo>
                  <a:lnTo>
                    <a:pt x="1002" y="1661"/>
                  </a:lnTo>
                  <a:lnTo>
                    <a:pt x="1149" y="1613"/>
                  </a:lnTo>
                  <a:lnTo>
                    <a:pt x="1295" y="1539"/>
                  </a:lnTo>
                  <a:lnTo>
                    <a:pt x="1417" y="1417"/>
                  </a:lnTo>
                  <a:lnTo>
                    <a:pt x="1515" y="1295"/>
                  </a:lnTo>
                  <a:lnTo>
                    <a:pt x="1588" y="1173"/>
                  </a:lnTo>
                  <a:lnTo>
                    <a:pt x="1637" y="1002"/>
                  </a:lnTo>
                  <a:lnTo>
                    <a:pt x="1662" y="831"/>
                  </a:lnTo>
                  <a:lnTo>
                    <a:pt x="1637" y="684"/>
                  </a:lnTo>
                  <a:lnTo>
                    <a:pt x="1588" y="514"/>
                  </a:lnTo>
                  <a:lnTo>
                    <a:pt x="1515" y="367"/>
                  </a:lnTo>
                  <a:lnTo>
                    <a:pt x="1417" y="245"/>
                  </a:lnTo>
                  <a:lnTo>
                    <a:pt x="1295" y="147"/>
                  </a:lnTo>
                  <a:lnTo>
                    <a:pt x="1149" y="74"/>
                  </a:lnTo>
                  <a:lnTo>
                    <a:pt x="1002" y="25"/>
                  </a:lnTo>
                  <a:lnTo>
                    <a:pt x="831" y="1"/>
                  </a:ln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4343"/>
                </a:solidFill>
              </a:endParaRPr>
            </a:p>
          </p:txBody>
        </p:sp>
        <p:sp>
          <p:nvSpPr>
            <p:cNvPr id="176" name="Google Shape;176;p24"/>
            <p:cNvSpPr/>
            <p:nvPr/>
          </p:nvSpPr>
          <p:spPr>
            <a:xfrm>
              <a:off x="4673325" y="1947725"/>
              <a:ext cx="327300" cy="44600"/>
            </a:xfrm>
            <a:custGeom>
              <a:avLst/>
              <a:gdLst/>
              <a:ahLst/>
              <a:cxnLst/>
              <a:rect l="l" t="t" r="r" b="b"/>
              <a:pathLst>
                <a:path w="13092" h="1784" extrusionOk="0">
                  <a:moveTo>
                    <a:pt x="1" y="1"/>
                  </a:moveTo>
                  <a:lnTo>
                    <a:pt x="514" y="1784"/>
                  </a:lnTo>
                  <a:lnTo>
                    <a:pt x="1808" y="1686"/>
                  </a:lnTo>
                  <a:lnTo>
                    <a:pt x="3249" y="1588"/>
                  </a:lnTo>
                  <a:lnTo>
                    <a:pt x="4836" y="1539"/>
                  </a:lnTo>
                  <a:lnTo>
                    <a:pt x="8256" y="1539"/>
                  </a:lnTo>
                  <a:lnTo>
                    <a:pt x="9843" y="1588"/>
                  </a:lnTo>
                  <a:lnTo>
                    <a:pt x="11284" y="1661"/>
                  </a:lnTo>
                  <a:lnTo>
                    <a:pt x="12579" y="1784"/>
                  </a:lnTo>
                  <a:lnTo>
                    <a:pt x="13091" y="1"/>
                  </a:ln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4343"/>
                </a:solidFill>
              </a:endParaRPr>
            </a:p>
          </p:txBody>
        </p:sp>
      </p:grp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p25"/>
          <p:cNvSpPr txBox="1">
            <a:spLocks noGrp="1"/>
          </p:cNvSpPr>
          <p:nvPr>
            <p:ph type="title"/>
          </p:nvPr>
        </p:nvSpPr>
        <p:spPr>
          <a:xfrm>
            <a:off x="1379650" y="530100"/>
            <a:ext cx="6725400" cy="79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solidFill>
                  <a:srgbClr val="000000"/>
                </a:solidFill>
              </a:rPr>
              <a:t>Further steps </a:t>
            </a:r>
            <a:endParaRPr sz="3000">
              <a:solidFill>
                <a:srgbClr val="000000"/>
              </a:solidFill>
            </a:endParaRPr>
          </a:p>
        </p:txBody>
      </p:sp>
      <p:sp>
        <p:nvSpPr>
          <p:cNvPr id="182" name="Google Shape;182;p25"/>
          <p:cNvSpPr txBox="1">
            <a:spLocks noGrp="1"/>
          </p:cNvSpPr>
          <p:nvPr>
            <p:ph type="body" idx="1"/>
          </p:nvPr>
        </p:nvSpPr>
        <p:spPr>
          <a:xfrm>
            <a:off x="1333200" y="1273750"/>
            <a:ext cx="6828300" cy="297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latin typeface="Arvo"/>
              <a:ea typeface="Arvo"/>
              <a:cs typeface="Arvo"/>
              <a:sym typeface="Arvo"/>
            </a:endParaRPr>
          </a:p>
          <a:p>
            <a:pPr marL="457200" lvl="0" indent="-342900" algn="l" rtl="0">
              <a:spcBef>
                <a:spcPts val="1000"/>
              </a:spcBef>
              <a:spcAft>
                <a:spcPts val="0"/>
              </a:spcAft>
              <a:buSzPts val="1800"/>
              <a:buFont typeface="Arvo"/>
              <a:buChar char="■"/>
            </a:pPr>
            <a:r>
              <a:rPr lang="en" sz="1800">
                <a:latin typeface="Arvo"/>
                <a:ea typeface="Arvo"/>
                <a:cs typeface="Arvo"/>
                <a:sym typeface="Arvo"/>
              </a:rPr>
              <a:t>Identify titles or volumes of journals that have </a:t>
            </a:r>
            <a:r>
              <a:rPr lang="en" sz="1800" b="1">
                <a:latin typeface="Arvo"/>
                <a:ea typeface="Arvo"/>
                <a:cs typeface="Arvo"/>
                <a:sym typeface="Arvo"/>
              </a:rPr>
              <a:t>permanent access</a:t>
            </a:r>
            <a:r>
              <a:rPr lang="en" sz="1800">
                <a:latin typeface="Arvo"/>
                <a:ea typeface="Arvo"/>
                <a:cs typeface="Arvo"/>
                <a:sym typeface="Arvo"/>
              </a:rPr>
              <a:t> </a:t>
            </a:r>
            <a:endParaRPr sz="1800">
              <a:latin typeface="Arvo"/>
              <a:ea typeface="Arvo"/>
              <a:cs typeface="Arvo"/>
              <a:sym typeface="Arvo"/>
            </a:endParaRPr>
          </a:p>
          <a:p>
            <a:pPr marL="457200" lvl="0" indent="-342900" algn="l" rtl="0">
              <a:spcBef>
                <a:spcPts val="1000"/>
              </a:spcBef>
              <a:spcAft>
                <a:spcPts val="0"/>
              </a:spcAft>
              <a:buSzPts val="1800"/>
              <a:buFont typeface="Arvo"/>
              <a:buChar char="■"/>
            </a:pPr>
            <a:r>
              <a:rPr lang="en" sz="1800">
                <a:latin typeface="Arvo"/>
                <a:ea typeface="Arvo"/>
                <a:cs typeface="Arvo"/>
                <a:sym typeface="Arvo"/>
              </a:rPr>
              <a:t>Explain</a:t>
            </a:r>
            <a:r>
              <a:rPr lang="en" sz="1800" b="1">
                <a:latin typeface="Arvo"/>
                <a:ea typeface="Arvo"/>
                <a:cs typeface="Arvo"/>
                <a:sym typeface="Arvo"/>
              </a:rPr>
              <a:t> suitable use for ILL vs. e-Reserves</a:t>
            </a:r>
            <a:r>
              <a:rPr lang="en" sz="1800">
                <a:latin typeface="Arvo"/>
                <a:ea typeface="Arvo"/>
                <a:cs typeface="Arvo"/>
                <a:sym typeface="Arvo"/>
              </a:rPr>
              <a:t>.</a:t>
            </a:r>
            <a:endParaRPr sz="1800">
              <a:latin typeface="Arvo"/>
              <a:ea typeface="Arvo"/>
              <a:cs typeface="Arvo"/>
              <a:sym typeface="Arvo"/>
            </a:endParaRPr>
          </a:p>
          <a:p>
            <a:pPr marL="457200" lvl="0" indent="-342900" algn="l" rtl="0">
              <a:spcBef>
                <a:spcPts val="1000"/>
              </a:spcBef>
              <a:spcAft>
                <a:spcPts val="0"/>
              </a:spcAft>
              <a:buSzPts val="1800"/>
              <a:buFont typeface="Arvo"/>
              <a:buChar char="■"/>
            </a:pPr>
            <a:r>
              <a:rPr lang="en" sz="1800">
                <a:latin typeface="Arvo"/>
                <a:ea typeface="Arvo"/>
                <a:cs typeface="Arvo"/>
                <a:sym typeface="Arvo"/>
              </a:rPr>
              <a:t>Communicate pathway to faculty</a:t>
            </a:r>
            <a:r>
              <a:rPr lang="en" sz="1800" b="1">
                <a:latin typeface="Arvo"/>
                <a:ea typeface="Arvo"/>
                <a:cs typeface="Arvo"/>
                <a:sym typeface="Arvo"/>
              </a:rPr>
              <a:t> for when we don’t own/have stable access</a:t>
            </a:r>
            <a:r>
              <a:rPr lang="en" sz="1800">
                <a:latin typeface="Arvo"/>
                <a:ea typeface="Arvo"/>
                <a:cs typeface="Arvo"/>
                <a:sym typeface="Arvo"/>
              </a:rPr>
              <a:t> </a:t>
            </a:r>
            <a:endParaRPr sz="1800">
              <a:latin typeface="Arvo"/>
              <a:ea typeface="Arvo"/>
              <a:cs typeface="Arvo"/>
              <a:sym typeface="Arvo"/>
            </a:endParaRPr>
          </a:p>
          <a:p>
            <a:pPr marL="457200" lvl="0" indent="-342900" algn="l" rtl="0">
              <a:spcBef>
                <a:spcPts val="1000"/>
              </a:spcBef>
              <a:spcAft>
                <a:spcPts val="0"/>
              </a:spcAft>
              <a:buSzPts val="1800"/>
              <a:buFont typeface="Arvo"/>
              <a:buChar char="■"/>
            </a:pPr>
            <a:r>
              <a:rPr lang="en" sz="1800" b="1">
                <a:latin typeface="Arvo"/>
                <a:ea typeface="Arvo"/>
                <a:cs typeface="Arvo"/>
                <a:sym typeface="Arvo"/>
              </a:rPr>
              <a:t>Return </a:t>
            </a:r>
            <a:r>
              <a:rPr lang="en" sz="1800">
                <a:latin typeface="Arvo"/>
                <a:ea typeface="Arvo"/>
                <a:cs typeface="Arvo"/>
                <a:sym typeface="Arvo"/>
              </a:rPr>
              <a:t>available</a:t>
            </a:r>
            <a:r>
              <a:rPr lang="en" sz="1800" b="1">
                <a:latin typeface="Arvo"/>
                <a:ea typeface="Arvo"/>
                <a:cs typeface="Arvo"/>
                <a:sym typeface="Arvo"/>
              </a:rPr>
              <a:t> data </a:t>
            </a:r>
            <a:r>
              <a:rPr lang="en" sz="1800">
                <a:latin typeface="Arvo"/>
                <a:ea typeface="Arvo"/>
                <a:cs typeface="Arvo"/>
                <a:sym typeface="Arvo"/>
              </a:rPr>
              <a:t>on use </a:t>
            </a:r>
            <a:r>
              <a:rPr lang="en" sz="1800" b="1">
                <a:latin typeface="Arvo"/>
                <a:ea typeface="Arvo"/>
                <a:cs typeface="Arvo"/>
                <a:sym typeface="Arvo"/>
              </a:rPr>
              <a:t>to faculty</a:t>
            </a:r>
            <a:r>
              <a:rPr lang="en" sz="1800">
                <a:latin typeface="Arvo"/>
                <a:ea typeface="Arvo"/>
                <a:cs typeface="Arvo"/>
                <a:sym typeface="Arvo"/>
              </a:rPr>
              <a:t> </a:t>
            </a:r>
            <a:endParaRPr sz="1800">
              <a:latin typeface="Arvo"/>
              <a:ea typeface="Arvo"/>
              <a:cs typeface="Arvo"/>
              <a:sym typeface="Arvo"/>
            </a:endParaRPr>
          </a:p>
          <a:p>
            <a:pPr marL="45720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83" name="Google Shape;183;p25"/>
          <p:cNvGrpSpPr/>
          <p:nvPr/>
        </p:nvGrpSpPr>
        <p:grpSpPr>
          <a:xfrm>
            <a:off x="790188" y="778013"/>
            <a:ext cx="312073" cy="312073"/>
            <a:chOff x="1922075" y="1629000"/>
            <a:chExt cx="437200" cy="437200"/>
          </a:xfrm>
        </p:grpSpPr>
        <p:sp>
          <p:nvSpPr>
            <p:cNvPr id="184" name="Google Shape;184;p25"/>
            <p:cNvSpPr/>
            <p:nvPr/>
          </p:nvSpPr>
          <p:spPr>
            <a:xfrm>
              <a:off x="2208425" y="1629000"/>
              <a:ext cx="150850" cy="150850"/>
            </a:xfrm>
            <a:custGeom>
              <a:avLst/>
              <a:gdLst/>
              <a:ahLst/>
              <a:cxnLst/>
              <a:rect l="l" t="t" r="r" b="b"/>
              <a:pathLst>
                <a:path w="6034" h="6034" extrusionOk="0">
                  <a:moveTo>
                    <a:pt x="2004" y="1"/>
                  </a:moveTo>
                  <a:lnTo>
                    <a:pt x="1881" y="25"/>
                  </a:lnTo>
                  <a:lnTo>
                    <a:pt x="1784" y="50"/>
                  </a:lnTo>
                  <a:lnTo>
                    <a:pt x="1686" y="98"/>
                  </a:lnTo>
                  <a:lnTo>
                    <a:pt x="1588" y="172"/>
                  </a:lnTo>
                  <a:lnTo>
                    <a:pt x="1" y="1784"/>
                  </a:lnTo>
                  <a:lnTo>
                    <a:pt x="4251" y="6033"/>
                  </a:lnTo>
                  <a:lnTo>
                    <a:pt x="5862" y="4446"/>
                  </a:lnTo>
                  <a:lnTo>
                    <a:pt x="5936" y="4348"/>
                  </a:lnTo>
                  <a:lnTo>
                    <a:pt x="5985" y="4250"/>
                  </a:lnTo>
                  <a:lnTo>
                    <a:pt x="6009" y="4153"/>
                  </a:lnTo>
                  <a:lnTo>
                    <a:pt x="6033" y="4031"/>
                  </a:lnTo>
                  <a:lnTo>
                    <a:pt x="6009" y="3933"/>
                  </a:lnTo>
                  <a:lnTo>
                    <a:pt x="5985" y="3811"/>
                  </a:lnTo>
                  <a:lnTo>
                    <a:pt x="5936" y="3713"/>
                  </a:lnTo>
                  <a:lnTo>
                    <a:pt x="5862" y="3615"/>
                  </a:lnTo>
                  <a:lnTo>
                    <a:pt x="2419" y="172"/>
                  </a:lnTo>
                  <a:lnTo>
                    <a:pt x="2321" y="98"/>
                  </a:lnTo>
                  <a:lnTo>
                    <a:pt x="2223" y="50"/>
                  </a:lnTo>
                  <a:lnTo>
                    <a:pt x="2101" y="25"/>
                  </a:lnTo>
                  <a:lnTo>
                    <a:pt x="2004" y="1"/>
                  </a:ln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4343"/>
                </a:solidFill>
              </a:endParaRPr>
            </a:p>
          </p:txBody>
        </p:sp>
        <p:sp>
          <p:nvSpPr>
            <p:cNvPr id="185" name="Google Shape;185;p25"/>
            <p:cNvSpPr/>
            <p:nvPr/>
          </p:nvSpPr>
          <p:spPr>
            <a:xfrm>
              <a:off x="1922075" y="1686400"/>
              <a:ext cx="379800" cy="379800"/>
            </a:xfrm>
            <a:custGeom>
              <a:avLst/>
              <a:gdLst/>
              <a:ahLst/>
              <a:cxnLst/>
              <a:rect l="l" t="t" r="r" b="b"/>
              <a:pathLst>
                <a:path w="15192" h="15192" extrusionOk="0">
                  <a:moveTo>
                    <a:pt x="1100" y="10527"/>
                  </a:moveTo>
                  <a:lnTo>
                    <a:pt x="4665" y="14093"/>
                  </a:lnTo>
                  <a:lnTo>
                    <a:pt x="4616" y="14117"/>
                  </a:lnTo>
                  <a:lnTo>
                    <a:pt x="1979" y="14508"/>
                  </a:lnTo>
                  <a:lnTo>
                    <a:pt x="684" y="13213"/>
                  </a:lnTo>
                  <a:lnTo>
                    <a:pt x="1075" y="10576"/>
                  </a:lnTo>
                  <a:lnTo>
                    <a:pt x="1100" y="10527"/>
                  </a:lnTo>
                  <a:close/>
                  <a:moveTo>
                    <a:pt x="10918" y="1"/>
                  </a:moveTo>
                  <a:lnTo>
                    <a:pt x="758" y="10185"/>
                  </a:lnTo>
                  <a:lnTo>
                    <a:pt x="684" y="10258"/>
                  </a:lnTo>
                  <a:lnTo>
                    <a:pt x="636" y="10332"/>
                  </a:lnTo>
                  <a:lnTo>
                    <a:pt x="611" y="10405"/>
                  </a:lnTo>
                  <a:lnTo>
                    <a:pt x="587" y="10502"/>
                  </a:lnTo>
                  <a:lnTo>
                    <a:pt x="1" y="14532"/>
                  </a:lnTo>
                  <a:lnTo>
                    <a:pt x="1" y="14654"/>
                  </a:lnTo>
                  <a:lnTo>
                    <a:pt x="25" y="14801"/>
                  </a:lnTo>
                  <a:lnTo>
                    <a:pt x="98" y="14923"/>
                  </a:lnTo>
                  <a:lnTo>
                    <a:pt x="171" y="15021"/>
                  </a:lnTo>
                  <a:lnTo>
                    <a:pt x="269" y="15094"/>
                  </a:lnTo>
                  <a:lnTo>
                    <a:pt x="367" y="15143"/>
                  </a:lnTo>
                  <a:lnTo>
                    <a:pt x="465" y="15167"/>
                  </a:lnTo>
                  <a:lnTo>
                    <a:pt x="587" y="15192"/>
                  </a:lnTo>
                  <a:lnTo>
                    <a:pt x="660" y="15192"/>
                  </a:lnTo>
                  <a:lnTo>
                    <a:pt x="4690" y="14606"/>
                  </a:lnTo>
                  <a:lnTo>
                    <a:pt x="4861" y="14557"/>
                  </a:lnTo>
                  <a:lnTo>
                    <a:pt x="4934" y="14508"/>
                  </a:lnTo>
                  <a:lnTo>
                    <a:pt x="5007" y="14435"/>
                  </a:lnTo>
                  <a:lnTo>
                    <a:pt x="15192" y="4275"/>
                  </a:lnTo>
                  <a:lnTo>
                    <a:pt x="13970" y="3053"/>
                  </a:lnTo>
                  <a:lnTo>
                    <a:pt x="4152" y="12872"/>
                  </a:lnTo>
                  <a:lnTo>
                    <a:pt x="3810" y="12530"/>
                  </a:lnTo>
                  <a:lnTo>
                    <a:pt x="13629" y="2712"/>
                  </a:lnTo>
                  <a:lnTo>
                    <a:pt x="12481" y="1564"/>
                  </a:lnTo>
                  <a:lnTo>
                    <a:pt x="2663" y="11382"/>
                  </a:lnTo>
                  <a:lnTo>
                    <a:pt x="2321" y="11040"/>
                  </a:lnTo>
                  <a:lnTo>
                    <a:pt x="12139" y="1222"/>
                  </a:lnTo>
                  <a:lnTo>
                    <a:pt x="10918" y="1"/>
                  </a:ln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4343"/>
                </a:solidFill>
              </a:endParaRPr>
            </a:p>
          </p:txBody>
        </p:sp>
      </p:grpSp>
      <p:sp>
        <p:nvSpPr>
          <p:cNvPr id="186" name="Google Shape;186;p25"/>
          <p:cNvSpPr txBox="1">
            <a:spLocks noGrp="1"/>
          </p:cNvSpPr>
          <p:nvPr>
            <p:ph type="sldNum" idx="12"/>
          </p:nvPr>
        </p:nvSpPr>
        <p:spPr>
          <a:xfrm>
            <a:off x="4297650" y="4613400"/>
            <a:ext cx="548700" cy="530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11</a:t>
            </a:fld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26"/>
          <p:cNvSpPr txBox="1">
            <a:spLocks noGrp="1"/>
          </p:cNvSpPr>
          <p:nvPr>
            <p:ph type="title"/>
          </p:nvPr>
        </p:nvSpPr>
        <p:spPr>
          <a:xfrm>
            <a:off x="1379650" y="530100"/>
            <a:ext cx="6725400" cy="79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000000"/>
                </a:solidFill>
              </a:rPr>
              <a:t>Questions e-resource experts can answer:</a:t>
            </a:r>
            <a:endParaRPr sz="2400">
              <a:solidFill>
                <a:srgbClr val="000000"/>
              </a:solidFill>
            </a:endParaRPr>
          </a:p>
        </p:txBody>
      </p:sp>
      <p:sp>
        <p:nvSpPr>
          <p:cNvPr id="192" name="Google Shape;192;p26"/>
          <p:cNvSpPr txBox="1">
            <a:spLocks noGrp="1"/>
          </p:cNvSpPr>
          <p:nvPr>
            <p:ph type="body" idx="1"/>
          </p:nvPr>
        </p:nvSpPr>
        <p:spPr>
          <a:xfrm>
            <a:off x="1328200" y="1326900"/>
            <a:ext cx="6828300" cy="3001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>
                <a:latin typeface="Arvo"/>
                <a:ea typeface="Arvo"/>
                <a:cs typeface="Arvo"/>
                <a:sym typeface="Arvo"/>
              </a:rPr>
              <a:t>Ebooks </a:t>
            </a:r>
            <a:endParaRPr sz="1800" b="1">
              <a:latin typeface="Arvo"/>
              <a:ea typeface="Arvo"/>
              <a:cs typeface="Arvo"/>
              <a:sym typeface="Arvo"/>
            </a:endParaRPr>
          </a:p>
          <a:p>
            <a:pPr marL="457200" marR="0" lvl="0" indent="-3429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Font typeface="Arvo"/>
              <a:buChar char="■"/>
            </a:pPr>
            <a:r>
              <a:rPr lang="en" sz="1800">
                <a:latin typeface="Arvo"/>
                <a:ea typeface="Arvo"/>
                <a:cs typeface="Arvo"/>
                <a:sym typeface="Arvo"/>
              </a:rPr>
              <a:t>Are there simultaneous user limits? </a:t>
            </a:r>
            <a:endParaRPr sz="1800">
              <a:latin typeface="Arvo"/>
              <a:ea typeface="Arvo"/>
              <a:cs typeface="Arvo"/>
              <a:sym typeface="Arvo"/>
            </a:endParaRPr>
          </a:p>
          <a:p>
            <a:pPr marL="457200" marR="0" lvl="0" indent="-3429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Font typeface="Arvo"/>
              <a:buChar char="■"/>
            </a:pPr>
            <a:r>
              <a:rPr lang="en" sz="1800">
                <a:latin typeface="Arvo"/>
                <a:ea typeface="Arvo"/>
                <a:cs typeface="Arvo"/>
                <a:sym typeface="Arvo"/>
              </a:rPr>
              <a:t>Use restrictions in the license? </a:t>
            </a:r>
            <a:endParaRPr sz="1800">
              <a:latin typeface="Arvo"/>
              <a:ea typeface="Arvo"/>
              <a:cs typeface="Arvo"/>
              <a:sym typeface="Arvo"/>
            </a:endParaRPr>
          </a:p>
          <a:p>
            <a:pPr marL="457200" marR="0" lvl="0" indent="-3429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Font typeface="Arvo"/>
              <a:buChar char="■"/>
            </a:pPr>
            <a:r>
              <a:rPr lang="en" sz="1800">
                <a:latin typeface="Arvo"/>
                <a:ea typeface="Arvo"/>
                <a:cs typeface="Arvo"/>
                <a:sym typeface="Arvo"/>
              </a:rPr>
              <a:t>Is it part of a leased collection that could change?</a:t>
            </a:r>
            <a:endParaRPr sz="1800">
              <a:latin typeface="Arvo"/>
              <a:ea typeface="Arvo"/>
              <a:cs typeface="Arvo"/>
              <a:sym typeface="Arvo"/>
            </a:endParaRPr>
          </a:p>
          <a:p>
            <a:pPr marL="457200" marR="0" lvl="0" indent="-3429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Font typeface="Arvo"/>
              <a:buChar char="■"/>
            </a:pPr>
            <a:r>
              <a:rPr lang="en" sz="1800">
                <a:latin typeface="Arvo"/>
                <a:ea typeface="Arvo"/>
                <a:cs typeface="Arvo"/>
                <a:sym typeface="Arvo"/>
              </a:rPr>
              <a:t>How often/when could change?</a:t>
            </a:r>
            <a:endParaRPr sz="1800">
              <a:latin typeface="Arvo"/>
              <a:ea typeface="Arvo"/>
              <a:cs typeface="Arvo"/>
              <a:sym typeface="Arvo"/>
            </a:endParaRPr>
          </a:p>
          <a:p>
            <a:pPr marL="457200" marR="0" lvl="0" indent="-3429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Font typeface="Arvo"/>
              <a:buChar char="■"/>
            </a:pPr>
            <a:r>
              <a:rPr lang="en" sz="1800">
                <a:latin typeface="Arvo"/>
                <a:ea typeface="Arvo"/>
                <a:cs typeface="Arvo"/>
                <a:sym typeface="Arvo"/>
              </a:rPr>
              <a:t>Would we be notified? </a:t>
            </a:r>
            <a:endParaRPr sz="1800">
              <a:latin typeface="Arvo"/>
              <a:ea typeface="Arvo"/>
              <a:cs typeface="Arvo"/>
              <a:sym typeface="Arvo"/>
            </a:endParaRPr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 sz="1800">
              <a:latin typeface="Arvo"/>
              <a:ea typeface="Arvo"/>
              <a:cs typeface="Arvo"/>
              <a:sym typeface="Arvo"/>
            </a:endParaRPr>
          </a:p>
        </p:txBody>
      </p:sp>
      <p:sp>
        <p:nvSpPr>
          <p:cNvPr id="193" name="Google Shape;193;p26"/>
          <p:cNvSpPr txBox="1">
            <a:spLocks noGrp="1"/>
          </p:cNvSpPr>
          <p:nvPr>
            <p:ph type="sldNum" idx="12"/>
          </p:nvPr>
        </p:nvSpPr>
        <p:spPr>
          <a:xfrm>
            <a:off x="4297650" y="4613400"/>
            <a:ext cx="548700" cy="530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12</a:t>
            </a:fld>
            <a:endParaRPr/>
          </a:p>
        </p:txBody>
      </p:sp>
      <p:grpSp>
        <p:nvGrpSpPr>
          <p:cNvPr id="194" name="Google Shape;194;p26"/>
          <p:cNvGrpSpPr/>
          <p:nvPr/>
        </p:nvGrpSpPr>
        <p:grpSpPr>
          <a:xfrm>
            <a:off x="765759" y="825188"/>
            <a:ext cx="336485" cy="206609"/>
            <a:chOff x="4601275" y="1702875"/>
            <a:chExt cx="471400" cy="289450"/>
          </a:xfrm>
        </p:grpSpPr>
        <p:sp>
          <p:nvSpPr>
            <p:cNvPr id="195" name="Google Shape;195;p26"/>
            <p:cNvSpPr/>
            <p:nvPr/>
          </p:nvSpPr>
          <p:spPr>
            <a:xfrm>
              <a:off x="4816200" y="1702875"/>
              <a:ext cx="41550" cy="41550"/>
            </a:xfrm>
            <a:custGeom>
              <a:avLst/>
              <a:gdLst/>
              <a:ahLst/>
              <a:cxnLst/>
              <a:rect l="l" t="t" r="r" b="b"/>
              <a:pathLst>
                <a:path w="1662" h="1662" extrusionOk="0">
                  <a:moveTo>
                    <a:pt x="831" y="1"/>
                  </a:moveTo>
                  <a:lnTo>
                    <a:pt x="660" y="25"/>
                  </a:lnTo>
                  <a:lnTo>
                    <a:pt x="514" y="74"/>
                  </a:lnTo>
                  <a:lnTo>
                    <a:pt x="367" y="148"/>
                  </a:lnTo>
                  <a:lnTo>
                    <a:pt x="245" y="245"/>
                  </a:lnTo>
                  <a:lnTo>
                    <a:pt x="147" y="367"/>
                  </a:lnTo>
                  <a:lnTo>
                    <a:pt x="74" y="514"/>
                  </a:lnTo>
                  <a:lnTo>
                    <a:pt x="25" y="660"/>
                  </a:lnTo>
                  <a:lnTo>
                    <a:pt x="1" y="831"/>
                  </a:lnTo>
                  <a:lnTo>
                    <a:pt x="25" y="1002"/>
                  </a:lnTo>
                  <a:lnTo>
                    <a:pt x="74" y="1173"/>
                  </a:lnTo>
                  <a:lnTo>
                    <a:pt x="147" y="1295"/>
                  </a:lnTo>
                  <a:lnTo>
                    <a:pt x="245" y="1418"/>
                  </a:lnTo>
                  <a:lnTo>
                    <a:pt x="367" y="1540"/>
                  </a:lnTo>
                  <a:lnTo>
                    <a:pt x="514" y="1613"/>
                  </a:lnTo>
                  <a:lnTo>
                    <a:pt x="660" y="1662"/>
                  </a:lnTo>
                  <a:lnTo>
                    <a:pt x="1002" y="1662"/>
                  </a:lnTo>
                  <a:lnTo>
                    <a:pt x="1149" y="1613"/>
                  </a:lnTo>
                  <a:lnTo>
                    <a:pt x="1295" y="1540"/>
                  </a:lnTo>
                  <a:lnTo>
                    <a:pt x="1417" y="1418"/>
                  </a:lnTo>
                  <a:lnTo>
                    <a:pt x="1515" y="1295"/>
                  </a:lnTo>
                  <a:lnTo>
                    <a:pt x="1588" y="1173"/>
                  </a:lnTo>
                  <a:lnTo>
                    <a:pt x="1637" y="1002"/>
                  </a:lnTo>
                  <a:lnTo>
                    <a:pt x="1661" y="831"/>
                  </a:lnTo>
                  <a:lnTo>
                    <a:pt x="1637" y="660"/>
                  </a:lnTo>
                  <a:lnTo>
                    <a:pt x="1588" y="514"/>
                  </a:lnTo>
                  <a:lnTo>
                    <a:pt x="1515" y="367"/>
                  </a:lnTo>
                  <a:lnTo>
                    <a:pt x="1417" y="245"/>
                  </a:lnTo>
                  <a:lnTo>
                    <a:pt x="1295" y="148"/>
                  </a:lnTo>
                  <a:lnTo>
                    <a:pt x="1149" y="74"/>
                  </a:lnTo>
                  <a:lnTo>
                    <a:pt x="1002" y="25"/>
                  </a:lnTo>
                  <a:lnTo>
                    <a:pt x="831" y="1"/>
                  </a:ln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4343"/>
                </a:solidFill>
              </a:endParaRPr>
            </a:p>
          </p:txBody>
        </p:sp>
        <p:sp>
          <p:nvSpPr>
            <p:cNvPr id="196" name="Google Shape;196;p26"/>
            <p:cNvSpPr/>
            <p:nvPr/>
          </p:nvSpPr>
          <p:spPr>
            <a:xfrm>
              <a:off x="5031125" y="1757225"/>
              <a:ext cx="41550" cy="41550"/>
            </a:xfrm>
            <a:custGeom>
              <a:avLst/>
              <a:gdLst/>
              <a:ahLst/>
              <a:cxnLst/>
              <a:rect l="l" t="t" r="r" b="b"/>
              <a:pathLst>
                <a:path w="1662" h="1662" extrusionOk="0">
                  <a:moveTo>
                    <a:pt x="831" y="1"/>
                  </a:moveTo>
                  <a:lnTo>
                    <a:pt x="660" y="25"/>
                  </a:lnTo>
                  <a:lnTo>
                    <a:pt x="513" y="74"/>
                  </a:lnTo>
                  <a:lnTo>
                    <a:pt x="367" y="147"/>
                  </a:lnTo>
                  <a:lnTo>
                    <a:pt x="245" y="245"/>
                  </a:lnTo>
                  <a:lnTo>
                    <a:pt x="147" y="367"/>
                  </a:lnTo>
                  <a:lnTo>
                    <a:pt x="74" y="514"/>
                  </a:lnTo>
                  <a:lnTo>
                    <a:pt x="25" y="684"/>
                  </a:lnTo>
                  <a:lnTo>
                    <a:pt x="1" y="831"/>
                  </a:lnTo>
                  <a:lnTo>
                    <a:pt x="25" y="1002"/>
                  </a:lnTo>
                  <a:lnTo>
                    <a:pt x="74" y="1173"/>
                  </a:lnTo>
                  <a:lnTo>
                    <a:pt x="147" y="1295"/>
                  </a:lnTo>
                  <a:lnTo>
                    <a:pt x="245" y="1417"/>
                  </a:lnTo>
                  <a:lnTo>
                    <a:pt x="367" y="1539"/>
                  </a:lnTo>
                  <a:lnTo>
                    <a:pt x="513" y="1613"/>
                  </a:lnTo>
                  <a:lnTo>
                    <a:pt x="660" y="1661"/>
                  </a:lnTo>
                  <a:lnTo>
                    <a:pt x="1002" y="1661"/>
                  </a:lnTo>
                  <a:lnTo>
                    <a:pt x="1148" y="1613"/>
                  </a:lnTo>
                  <a:lnTo>
                    <a:pt x="1295" y="1539"/>
                  </a:lnTo>
                  <a:lnTo>
                    <a:pt x="1417" y="1417"/>
                  </a:lnTo>
                  <a:lnTo>
                    <a:pt x="1515" y="1295"/>
                  </a:lnTo>
                  <a:lnTo>
                    <a:pt x="1588" y="1173"/>
                  </a:lnTo>
                  <a:lnTo>
                    <a:pt x="1637" y="1002"/>
                  </a:lnTo>
                  <a:lnTo>
                    <a:pt x="1661" y="831"/>
                  </a:lnTo>
                  <a:lnTo>
                    <a:pt x="1637" y="684"/>
                  </a:lnTo>
                  <a:lnTo>
                    <a:pt x="1588" y="514"/>
                  </a:lnTo>
                  <a:lnTo>
                    <a:pt x="1515" y="367"/>
                  </a:lnTo>
                  <a:lnTo>
                    <a:pt x="1417" y="245"/>
                  </a:lnTo>
                  <a:lnTo>
                    <a:pt x="1295" y="147"/>
                  </a:lnTo>
                  <a:lnTo>
                    <a:pt x="1148" y="74"/>
                  </a:lnTo>
                  <a:lnTo>
                    <a:pt x="1002" y="25"/>
                  </a:lnTo>
                  <a:lnTo>
                    <a:pt x="831" y="1"/>
                  </a:ln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4343"/>
                </a:solidFill>
              </a:endParaRPr>
            </a:p>
          </p:txBody>
        </p:sp>
        <p:sp>
          <p:nvSpPr>
            <p:cNvPr id="197" name="Google Shape;197;p26"/>
            <p:cNvSpPr/>
            <p:nvPr/>
          </p:nvSpPr>
          <p:spPr>
            <a:xfrm>
              <a:off x="4634875" y="1756000"/>
              <a:ext cx="404225" cy="178325"/>
            </a:xfrm>
            <a:custGeom>
              <a:avLst/>
              <a:gdLst/>
              <a:ahLst/>
              <a:cxnLst/>
              <a:rect l="l" t="t" r="r" b="b"/>
              <a:pathLst>
                <a:path w="16169" h="7133" extrusionOk="0">
                  <a:moveTo>
                    <a:pt x="7742" y="1"/>
                  </a:moveTo>
                  <a:lnTo>
                    <a:pt x="5007" y="3444"/>
                  </a:lnTo>
                  <a:lnTo>
                    <a:pt x="464" y="1784"/>
                  </a:lnTo>
                  <a:lnTo>
                    <a:pt x="366" y="1881"/>
                  </a:lnTo>
                  <a:lnTo>
                    <a:pt x="244" y="1979"/>
                  </a:lnTo>
                  <a:lnTo>
                    <a:pt x="122" y="2052"/>
                  </a:lnTo>
                  <a:lnTo>
                    <a:pt x="0" y="2101"/>
                  </a:lnTo>
                  <a:lnTo>
                    <a:pt x="1465" y="7132"/>
                  </a:lnTo>
                  <a:lnTo>
                    <a:pt x="14703" y="7132"/>
                  </a:lnTo>
                  <a:lnTo>
                    <a:pt x="16168" y="2101"/>
                  </a:lnTo>
                  <a:lnTo>
                    <a:pt x="16046" y="2052"/>
                  </a:lnTo>
                  <a:lnTo>
                    <a:pt x="15924" y="1979"/>
                  </a:lnTo>
                  <a:lnTo>
                    <a:pt x="15802" y="1881"/>
                  </a:lnTo>
                  <a:lnTo>
                    <a:pt x="15704" y="1784"/>
                  </a:lnTo>
                  <a:lnTo>
                    <a:pt x="11161" y="3444"/>
                  </a:lnTo>
                  <a:lnTo>
                    <a:pt x="8426" y="1"/>
                  </a:lnTo>
                  <a:lnTo>
                    <a:pt x="8255" y="25"/>
                  </a:lnTo>
                  <a:lnTo>
                    <a:pt x="7913" y="25"/>
                  </a:lnTo>
                  <a:lnTo>
                    <a:pt x="7742" y="1"/>
                  </a:ln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4343"/>
                </a:solidFill>
              </a:endParaRPr>
            </a:p>
          </p:txBody>
        </p:sp>
        <p:sp>
          <p:nvSpPr>
            <p:cNvPr id="198" name="Google Shape;198;p26"/>
            <p:cNvSpPr/>
            <p:nvPr/>
          </p:nvSpPr>
          <p:spPr>
            <a:xfrm>
              <a:off x="4601275" y="1757225"/>
              <a:ext cx="41550" cy="41550"/>
            </a:xfrm>
            <a:custGeom>
              <a:avLst/>
              <a:gdLst/>
              <a:ahLst/>
              <a:cxnLst/>
              <a:rect l="l" t="t" r="r" b="b"/>
              <a:pathLst>
                <a:path w="1662" h="1662" extrusionOk="0">
                  <a:moveTo>
                    <a:pt x="831" y="1"/>
                  </a:moveTo>
                  <a:lnTo>
                    <a:pt x="660" y="25"/>
                  </a:lnTo>
                  <a:lnTo>
                    <a:pt x="514" y="74"/>
                  </a:lnTo>
                  <a:lnTo>
                    <a:pt x="367" y="147"/>
                  </a:lnTo>
                  <a:lnTo>
                    <a:pt x="245" y="245"/>
                  </a:lnTo>
                  <a:lnTo>
                    <a:pt x="147" y="367"/>
                  </a:lnTo>
                  <a:lnTo>
                    <a:pt x="74" y="514"/>
                  </a:lnTo>
                  <a:lnTo>
                    <a:pt x="25" y="684"/>
                  </a:lnTo>
                  <a:lnTo>
                    <a:pt x="1" y="831"/>
                  </a:lnTo>
                  <a:lnTo>
                    <a:pt x="25" y="1002"/>
                  </a:lnTo>
                  <a:lnTo>
                    <a:pt x="74" y="1173"/>
                  </a:lnTo>
                  <a:lnTo>
                    <a:pt x="147" y="1295"/>
                  </a:lnTo>
                  <a:lnTo>
                    <a:pt x="245" y="1417"/>
                  </a:lnTo>
                  <a:lnTo>
                    <a:pt x="367" y="1539"/>
                  </a:lnTo>
                  <a:lnTo>
                    <a:pt x="514" y="1613"/>
                  </a:lnTo>
                  <a:lnTo>
                    <a:pt x="660" y="1661"/>
                  </a:lnTo>
                  <a:lnTo>
                    <a:pt x="1002" y="1661"/>
                  </a:lnTo>
                  <a:lnTo>
                    <a:pt x="1149" y="1613"/>
                  </a:lnTo>
                  <a:lnTo>
                    <a:pt x="1295" y="1539"/>
                  </a:lnTo>
                  <a:lnTo>
                    <a:pt x="1417" y="1417"/>
                  </a:lnTo>
                  <a:lnTo>
                    <a:pt x="1515" y="1295"/>
                  </a:lnTo>
                  <a:lnTo>
                    <a:pt x="1588" y="1173"/>
                  </a:lnTo>
                  <a:lnTo>
                    <a:pt x="1637" y="1002"/>
                  </a:lnTo>
                  <a:lnTo>
                    <a:pt x="1662" y="831"/>
                  </a:lnTo>
                  <a:lnTo>
                    <a:pt x="1637" y="684"/>
                  </a:lnTo>
                  <a:lnTo>
                    <a:pt x="1588" y="514"/>
                  </a:lnTo>
                  <a:lnTo>
                    <a:pt x="1515" y="367"/>
                  </a:lnTo>
                  <a:lnTo>
                    <a:pt x="1417" y="245"/>
                  </a:lnTo>
                  <a:lnTo>
                    <a:pt x="1295" y="147"/>
                  </a:lnTo>
                  <a:lnTo>
                    <a:pt x="1149" y="74"/>
                  </a:lnTo>
                  <a:lnTo>
                    <a:pt x="1002" y="25"/>
                  </a:lnTo>
                  <a:lnTo>
                    <a:pt x="831" y="1"/>
                  </a:ln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4343"/>
                </a:solidFill>
              </a:endParaRPr>
            </a:p>
          </p:txBody>
        </p:sp>
        <p:sp>
          <p:nvSpPr>
            <p:cNvPr id="199" name="Google Shape;199;p26"/>
            <p:cNvSpPr/>
            <p:nvPr/>
          </p:nvSpPr>
          <p:spPr>
            <a:xfrm>
              <a:off x="4673325" y="1947725"/>
              <a:ext cx="327300" cy="44600"/>
            </a:xfrm>
            <a:custGeom>
              <a:avLst/>
              <a:gdLst/>
              <a:ahLst/>
              <a:cxnLst/>
              <a:rect l="l" t="t" r="r" b="b"/>
              <a:pathLst>
                <a:path w="13092" h="1784" extrusionOk="0">
                  <a:moveTo>
                    <a:pt x="1" y="1"/>
                  </a:moveTo>
                  <a:lnTo>
                    <a:pt x="514" y="1784"/>
                  </a:lnTo>
                  <a:lnTo>
                    <a:pt x="1808" y="1686"/>
                  </a:lnTo>
                  <a:lnTo>
                    <a:pt x="3249" y="1588"/>
                  </a:lnTo>
                  <a:lnTo>
                    <a:pt x="4836" y="1539"/>
                  </a:lnTo>
                  <a:lnTo>
                    <a:pt x="8256" y="1539"/>
                  </a:lnTo>
                  <a:lnTo>
                    <a:pt x="9843" y="1588"/>
                  </a:lnTo>
                  <a:lnTo>
                    <a:pt x="11284" y="1661"/>
                  </a:lnTo>
                  <a:lnTo>
                    <a:pt x="12579" y="1784"/>
                  </a:lnTo>
                  <a:lnTo>
                    <a:pt x="13091" y="1"/>
                  </a:ln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4343"/>
                </a:solidFill>
              </a:endParaRPr>
            </a:p>
          </p:txBody>
        </p:sp>
      </p:grp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p27"/>
          <p:cNvSpPr txBox="1">
            <a:spLocks noGrp="1"/>
          </p:cNvSpPr>
          <p:nvPr>
            <p:ph type="title"/>
          </p:nvPr>
        </p:nvSpPr>
        <p:spPr>
          <a:xfrm>
            <a:off x="1379650" y="530100"/>
            <a:ext cx="6725400" cy="79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000000"/>
                </a:solidFill>
              </a:rPr>
              <a:t>Questions e-resources experts can answer</a:t>
            </a:r>
            <a:endParaRPr sz="2400">
              <a:solidFill>
                <a:srgbClr val="000000"/>
              </a:solidFill>
            </a:endParaRPr>
          </a:p>
        </p:txBody>
      </p:sp>
      <p:sp>
        <p:nvSpPr>
          <p:cNvPr id="205" name="Google Shape;205;p27"/>
          <p:cNvSpPr txBox="1">
            <a:spLocks noGrp="1"/>
          </p:cNvSpPr>
          <p:nvPr>
            <p:ph type="body" idx="1"/>
          </p:nvPr>
        </p:nvSpPr>
        <p:spPr>
          <a:xfrm>
            <a:off x="1328200" y="1326900"/>
            <a:ext cx="6828300" cy="3001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800" b="1">
                <a:latin typeface="Arvo"/>
                <a:ea typeface="Arvo"/>
                <a:cs typeface="Arvo"/>
                <a:sym typeface="Arvo"/>
              </a:rPr>
              <a:t>Journals </a:t>
            </a:r>
            <a:endParaRPr sz="1800" b="1">
              <a:latin typeface="Arvo"/>
              <a:ea typeface="Arvo"/>
              <a:cs typeface="Arvo"/>
              <a:sym typeface="Arvo"/>
            </a:endParaRP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 sz="1800" b="1">
              <a:latin typeface="Arvo"/>
              <a:ea typeface="Arvo"/>
              <a:cs typeface="Arvo"/>
              <a:sym typeface="Arvo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Font typeface="Arvo"/>
              <a:buChar char="■"/>
            </a:pPr>
            <a:r>
              <a:rPr lang="en" sz="1800">
                <a:latin typeface="Arvo"/>
                <a:ea typeface="Arvo"/>
                <a:cs typeface="Arvo"/>
                <a:sym typeface="Arvo"/>
              </a:rPr>
              <a:t>Do we subscribe to the journal? </a:t>
            </a:r>
            <a:endParaRPr sz="1800">
              <a:latin typeface="Arvo"/>
              <a:ea typeface="Arvo"/>
              <a:cs typeface="Arvo"/>
              <a:sym typeface="Arvo"/>
            </a:endParaRPr>
          </a:p>
          <a:p>
            <a:pPr marL="457200" lvl="0" indent="-342900" algn="l" rtl="0">
              <a:spcBef>
                <a:spcPts val="1000"/>
              </a:spcBef>
              <a:spcAft>
                <a:spcPts val="0"/>
              </a:spcAft>
              <a:buSzPts val="1800"/>
              <a:buFont typeface="Arvo"/>
              <a:buChar char="■"/>
            </a:pPr>
            <a:r>
              <a:rPr lang="en" sz="1800">
                <a:latin typeface="Arvo"/>
                <a:ea typeface="Arvo"/>
                <a:cs typeface="Arvo"/>
                <a:sym typeface="Arvo"/>
              </a:rPr>
              <a:t>Do we own the article through subscription (i.e. post-cancellation access)? </a:t>
            </a:r>
            <a:endParaRPr sz="1800">
              <a:latin typeface="Arvo"/>
              <a:ea typeface="Arvo"/>
              <a:cs typeface="Arvo"/>
              <a:sym typeface="Arvo"/>
            </a:endParaRPr>
          </a:p>
          <a:p>
            <a:pPr marL="457200" lvl="0" indent="-342900" algn="l" rtl="0">
              <a:spcBef>
                <a:spcPts val="1000"/>
              </a:spcBef>
              <a:spcAft>
                <a:spcPts val="0"/>
              </a:spcAft>
              <a:buSzPts val="1800"/>
              <a:buFont typeface="Arvo"/>
              <a:buChar char="■"/>
            </a:pPr>
            <a:r>
              <a:rPr lang="en" sz="1800">
                <a:latin typeface="Arvo"/>
                <a:ea typeface="Arvo"/>
                <a:cs typeface="Arvo"/>
                <a:sym typeface="Arvo"/>
              </a:rPr>
              <a:t>Is it part of an aggregator?</a:t>
            </a:r>
            <a:endParaRPr sz="1800">
              <a:latin typeface="Arvo"/>
              <a:ea typeface="Arvo"/>
              <a:cs typeface="Arvo"/>
              <a:sym typeface="Arvo"/>
            </a:endParaRPr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 sz="1800">
              <a:latin typeface="Arvo"/>
              <a:ea typeface="Arvo"/>
              <a:cs typeface="Arvo"/>
              <a:sym typeface="Arvo"/>
            </a:endParaRPr>
          </a:p>
        </p:txBody>
      </p:sp>
      <p:sp>
        <p:nvSpPr>
          <p:cNvPr id="206" name="Google Shape;206;p27"/>
          <p:cNvSpPr txBox="1">
            <a:spLocks noGrp="1"/>
          </p:cNvSpPr>
          <p:nvPr>
            <p:ph type="sldNum" idx="12"/>
          </p:nvPr>
        </p:nvSpPr>
        <p:spPr>
          <a:xfrm>
            <a:off x="4297650" y="4613400"/>
            <a:ext cx="548700" cy="530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13</a:t>
            </a:fld>
            <a:endParaRPr/>
          </a:p>
        </p:txBody>
      </p:sp>
      <p:grpSp>
        <p:nvGrpSpPr>
          <p:cNvPr id="207" name="Google Shape;207;p27"/>
          <p:cNvGrpSpPr/>
          <p:nvPr/>
        </p:nvGrpSpPr>
        <p:grpSpPr>
          <a:xfrm>
            <a:off x="765759" y="825188"/>
            <a:ext cx="336485" cy="206609"/>
            <a:chOff x="4601275" y="1702875"/>
            <a:chExt cx="471400" cy="289450"/>
          </a:xfrm>
        </p:grpSpPr>
        <p:sp>
          <p:nvSpPr>
            <p:cNvPr id="208" name="Google Shape;208;p27"/>
            <p:cNvSpPr/>
            <p:nvPr/>
          </p:nvSpPr>
          <p:spPr>
            <a:xfrm>
              <a:off x="4816200" y="1702875"/>
              <a:ext cx="41550" cy="41550"/>
            </a:xfrm>
            <a:custGeom>
              <a:avLst/>
              <a:gdLst/>
              <a:ahLst/>
              <a:cxnLst/>
              <a:rect l="l" t="t" r="r" b="b"/>
              <a:pathLst>
                <a:path w="1662" h="1662" extrusionOk="0">
                  <a:moveTo>
                    <a:pt x="831" y="1"/>
                  </a:moveTo>
                  <a:lnTo>
                    <a:pt x="660" y="25"/>
                  </a:lnTo>
                  <a:lnTo>
                    <a:pt x="514" y="74"/>
                  </a:lnTo>
                  <a:lnTo>
                    <a:pt x="367" y="148"/>
                  </a:lnTo>
                  <a:lnTo>
                    <a:pt x="245" y="245"/>
                  </a:lnTo>
                  <a:lnTo>
                    <a:pt x="147" y="367"/>
                  </a:lnTo>
                  <a:lnTo>
                    <a:pt x="74" y="514"/>
                  </a:lnTo>
                  <a:lnTo>
                    <a:pt x="25" y="660"/>
                  </a:lnTo>
                  <a:lnTo>
                    <a:pt x="1" y="831"/>
                  </a:lnTo>
                  <a:lnTo>
                    <a:pt x="25" y="1002"/>
                  </a:lnTo>
                  <a:lnTo>
                    <a:pt x="74" y="1173"/>
                  </a:lnTo>
                  <a:lnTo>
                    <a:pt x="147" y="1295"/>
                  </a:lnTo>
                  <a:lnTo>
                    <a:pt x="245" y="1418"/>
                  </a:lnTo>
                  <a:lnTo>
                    <a:pt x="367" y="1540"/>
                  </a:lnTo>
                  <a:lnTo>
                    <a:pt x="514" y="1613"/>
                  </a:lnTo>
                  <a:lnTo>
                    <a:pt x="660" y="1662"/>
                  </a:lnTo>
                  <a:lnTo>
                    <a:pt x="1002" y="1662"/>
                  </a:lnTo>
                  <a:lnTo>
                    <a:pt x="1149" y="1613"/>
                  </a:lnTo>
                  <a:lnTo>
                    <a:pt x="1295" y="1540"/>
                  </a:lnTo>
                  <a:lnTo>
                    <a:pt x="1417" y="1418"/>
                  </a:lnTo>
                  <a:lnTo>
                    <a:pt x="1515" y="1295"/>
                  </a:lnTo>
                  <a:lnTo>
                    <a:pt x="1588" y="1173"/>
                  </a:lnTo>
                  <a:lnTo>
                    <a:pt x="1637" y="1002"/>
                  </a:lnTo>
                  <a:lnTo>
                    <a:pt x="1661" y="831"/>
                  </a:lnTo>
                  <a:lnTo>
                    <a:pt x="1637" y="660"/>
                  </a:lnTo>
                  <a:lnTo>
                    <a:pt x="1588" y="514"/>
                  </a:lnTo>
                  <a:lnTo>
                    <a:pt x="1515" y="367"/>
                  </a:lnTo>
                  <a:lnTo>
                    <a:pt x="1417" y="245"/>
                  </a:lnTo>
                  <a:lnTo>
                    <a:pt x="1295" y="148"/>
                  </a:lnTo>
                  <a:lnTo>
                    <a:pt x="1149" y="74"/>
                  </a:lnTo>
                  <a:lnTo>
                    <a:pt x="1002" y="25"/>
                  </a:lnTo>
                  <a:lnTo>
                    <a:pt x="831" y="1"/>
                  </a:ln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4343"/>
                </a:solidFill>
              </a:endParaRPr>
            </a:p>
          </p:txBody>
        </p:sp>
        <p:sp>
          <p:nvSpPr>
            <p:cNvPr id="209" name="Google Shape;209;p27"/>
            <p:cNvSpPr/>
            <p:nvPr/>
          </p:nvSpPr>
          <p:spPr>
            <a:xfrm>
              <a:off x="5031125" y="1757225"/>
              <a:ext cx="41550" cy="41550"/>
            </a:xfrm>
            <a:custGeom>
              <a:avLst/>
              <a:gdLst/>
              <a:ahLst/>
              <a:cxnLst/>
              <a:rect l="l" t="t" r="r" b="b"/>
              <a:pathLst>
                <a:path w="1662" h="1662" extrusionOk="0">
                  <a:moveTo>
                    <a:pt x="831" y="1"/>
                  </a:moveTo>
                  <a:lnTo>
                    <a:pt x="660" y="25"/>
                  </a:lnTo>
                  <a:lnTo>
                    <a:pt x="513" y="74"/>
                  </a:lnTo>
                  <a:lnTo>
                    <a:pt x="367" y="147"/>
                  </a:lnTo>
                  <a:lnTo>
                    <a:pt x="245" y="245"/>
                  </a:lnTo>
                  <a:lnTo>
                    <a:pt x="147" y="367"/>
                  </a:lnTo>
                  <a:lnTo>
                    <a:pt x="74" y="514"/>
                  </a:lnTo>
                  <a:lnTo>
                    <a:pt x="25" y="684"/>
                  </a:lnTo>
                  <a:lnTo>
                    <a:pt x="1" y="831"/>
                  </a:lnTo>
                  <a:lnTo>
                    <a:pt x="25" y="1002"/>
                  </a:lnTo>
                  <a:lnTo>
                    <a:pt x="74" y="1173"/>
                  </a:lnTo>
                  <a:lnTo>
                    <a:pt x="147" y="1295"/>
                  </a:lnTo>
                  <a:lnTo>
                    <a:pt x="245" y="1417"/>
                  </a:lnTo>
                  <a:lnTo>
                    <a:pt x="367" y="1539"/>
                  </a:lnTo>
                  <a:lnTo>
                    <a:pt x="513" y="1613"/>
                  </a:lnTo>
                  <a:lnTo>
                    <a:pt x="660" y="1661"/>
                  </a:lnTo>
                  <a:lnTo>
                    <a:pt x="1002" y="1661"/>
                  </a:lnTo>
                  <a:lnTo>
                    <a:pt x="1148" y="1613"/>
                  </a:lnTo>
                  <a:lnTo>
                    <a:pt x="1295" y="1539"/>
                  </a:lnTo>
                  <a:lnTo>
                    <a:pt x="1417" y="1417"/>
                  </a:lnTo>
                  <a:lnTo>
                    <a:pt x="1515" y="1295"/>
                  </a:lnTo>
                  <a:lnTo>
                    <a:pt x="1588" y="1173"/>
                  </a:lnTo>
                  <a:lnTo>
                    <a:pt x="1637" y="1002"/>
                  </a:lnTo>
                  <a:lnTo>
                    <a:pt x="1661" y="831"/>
                  </a:lnTo>
                  <a:lnTo>
                    <a:pt x="1637" y="684"/>
                  </a:lnTo>
                  <a:lnTo>
                    <a:pt x="1588" y="514"/>
                  </a:lnTo>
                  <a:lnTo>
                    <a:pt x="1515" y="367"/>
                  </a:lnTo>
                  <a:lnTo>
                    <a:pt x="1417" y="245"/>
                  </a:lnTo>
                  <a:lnTo>
                    <a:pt x="1295" y="147"/>
                  </a:lnTo>
                  <a:lnTo>
                    <a:pt x="1148" y="74"/>
                  </a:lnTo>
                  <a:lnTo>
                    <a:pt x="1002" y="25"/>
                  </a:lnTo>
                  <a:lnTo>
                    <a:pt x="831" y="1"/>
                  </a:ln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4343"/>
                </a:solidFill>
              </a:endParaRPr>
            </a:p>
          </p:txBody>
        </p:sp>
        <p:sp>
          <p:nvSpPr>
            <p:cNvPr id="210" name="Google Shape;210;p27"/>
            <p:cNvSpPr/>
            <p:nvPr/>
          </p:nvSpPr>
          <p:spPr>
            <a:xfrm>
              <a:off x="4634875" y="1756000"/>
              <a:ext cx="404225" cy="178325"/>
            </a:xfrm>
            <a:custGeom>
              <a:avLst/>
              <a:gdLst/>
              <a:ahLst/>
              <a:cxnLst/>
              <a:rect l="l" t="t" r="r" b="b"/>
              <a:pathLst>
                <a:path w="16169" h="7133" extrusionOk="0">
                  <a:moveTo>
                    <a:pt x="7742" y="1"/>
                  </a:moveTo>
                  <a:lnTo>
                    <a:pt x="5007" y="3444"/>
                  </a:lnTo>
                  <a:lnTo>
                    <a:pt x="464" y="1784"/>
                  </a:lnTo>
                  <a:lnTo>
                    <a:pt x="366" y="1881"/>
                  </a:lnTo>
                  <a:lnTo>
                    <a:pt x="244" y="1979"/>
                  </a:lnTo>
                  <a:lnTo>
                    <a:pt x="122" y="2052"/>
                  </a:lnTo>
                  <a:lnTo>
                    <a:pt x="0" y="2101"/>
                  </a:lnTo>
                  <a:lnTo>
                    <a:pt x="1465" y="7132"/>
                  </a:lnTo>
                  <a:lnTo>
                    <a:pt x="14703" y="7132"/>
                  </a:lnTo>
                  <a:lnTo>
                    <a:pt x="16168" y="2101"/>
                  </a:lnTo>
                  <a:lnTo>
                    <a:pt x="16046" y="2052"/>
                  </a:lnTo>
                  <a:lnTo>
                    <a:pt x="15924" y="1979"/>
                  </a:lnTo>
                  <a:lnTo>
                    <a:pt x="15802" y="1881"/>
                  </a:lnTo>
                  <a:lnTo>
                    <a:pt x="15704" y="1784"/>
                  </a:lnTo>
                  <a:lnTo>
                    <a:pt x="11161" y="3444"/>
                  </a:lnTo>
                  <a:lnTo>
                    <a:pt x="8426" y="1"/>
                  </a:lnTo>
                  <a:lnTo>
                    <a:pt x="8255" y="25"/>
                  </a:lnTo>
                  <a:lnTo>
                    <a:pt x="7913" y="25"/>
                  </a:lnTo>
                  <a:lnTo>
                    <a:pt x="7742" y="1"/>
                  </a:ln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4343"/>
                </a:solidFill>
              </a:endParaRPr>
            </a:p>
          </p:txBody>
        </p:sp>
        <p:sp>
          <p:nvSpPr>
            <p:cNvPr id="211" name="Google Shape;211;p27"/>
            <p:cNvSpPr/>
            <p:nvPr/>
          </p:nvSpPr>
          <p:spPr>
            <a:xfrm>
              <a:off x="4601275" y="1757225"/>
              <a:ext cx="41550" cy="41550"/>
            </a:xfrm>
            <a:custGeom>
              <a:avLst/>
              <a:gdLst/>
              <a:ahLst/>
              <a:cxnLst/>
              <a:rect l="l" t="t" r="r" b="b"/>
              <a:pathLst>
                <a:path w="1662" h="1662" extrusionOk="0">
                  <a:moveTo>
                    <a:pt x="831" y="1"/>
                  </a:moveTo>
                  <a:lnTo>
                    <a:pt x="660" y="25"/>
                  </a:lnTo>
                  <a:lnTo>
                    <a:pt x="514" y="74"/>
                  </a:lnTo>
                  <a:lnTo>
                    <a:pt x="367" y="147"/>
                  </a:lnTo>
                  <a:lnTo>
                    <a:pt x="245" y="245"/>
                  </a:lnTo>
                  <a:lnTo>
                    <a:pt x="147" y="367"/>
                  </a:lnTo>
                  <a:lnTo>
                    <a:pt x="74" y="514"/>
                  </a:lnTo>
                  <a:lnTo>
                    <a:pt x="25" y="684"/>
                  </a:lnTo>
                  <a:lnTo>
                    <a:pt x="1" y="831"/>
                  </a:lnTo>
                  <a:lnTo>
                    <a:pt x="25" y="1002"/>
                  </a:lnTo>
                  <a:lnTo>
                    <a:pt x="74" y="1173"/>
                  </a:lnTo>
                  <a:lnTo>
                    <a:pt x="147" y="1295"/>
                  </a:lnTo>
                  <a:lnTo>
                    <a:pt x="245" y="1417"/>
                  </a:lnTo>
                  <a:lnTo>
                    <a:pt x="367" y="1539"/>
                  </a:lnTo>
                  <a:lnTo>
                    <a:pt x="514" y="1613"/>
                  </a:lnTo>
                  <a:lnTo>
                    <a:pt x="660" y="1661"/>
                  </a:lnTo>
                  <a:lnTo>
                    <a:pt x="1002" y="1661"/>
                  </a:lnTo>
                  <a:lnTo>
                    <a:pt x="1149" y="1613"/>
                  </a:lnTo>
                  <a:lnTo>
                    <a:pt x="1295" y="1539"/>
                  </a:lnTo>
                  <a:lnTo>
                    <a:pt x="1417" y="1417"/>
                  </a:lnTo>
                  <a:lnTo>
                    <a:pt x="1515" y="1295"/>
                  </a:lnTo>
                  <a:lnTo>
                    <a:pt x="1588" y="1173"/>
                  </a:lnTo>
                  <a:lnTo>
                    <a:pt x="1637" y="1002"/>
                  </a:lnTo>
                  <a:lnTo>
                    <a:pt x="1662" y="831"/>
                  </a:lnTo>
                  <a:lnTo>
                    <a:pt x="1637" y="684"/>
                  </a:lnTo>
                  <a:lnTo>
                    <a:pt x="1588" y="514"/>
                  </a:lnTo>
                  <a:lnTo>
                    <a:pt x="1515" y="367"/>
                  </a:lnTo>
                  <a:lnTo>
                    <a:pt x="1417" y="245"/>
                  </a:lnTo>
                  <a:lnTo>
                    <a:pt x="1295" y="147"/>
                  </a:lnTo>
                  <a:lnTo>
                    <a:pt x="1149" y="74"/>
                  </a:lnTo>
                  <a:lnTo>
                    <a:pt x="1002" y="25"/>
                  </a:lnTo>
                  <a:lnTo>
                    <a:pt x="831" y="1"/>
                  </a:ln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4343"/>
                </a:solidFill>
              </a:endParaRPr>
            </a:p>
          </p:txBody>
        </p:sp>
        <p:sp>
          <p:nvSpPr>
            <p:cNvPr id="212" name="Google Shape;212;p27"/>
            <p:cNvSpPr/>
            <p:nvPr/>
          </p:nvSpPr>
          <p:spPr>
            <a:xfrm>
              <a:off x="4673325" y="1947725"/>
              <a:ext cx="327300" cy="44600"/>
            </a:xfrm>
            <a:custGeom>
              <a:avLst/>
              <a:gdLst/>
              <a:ahLst/>
              <a:cxnLst/>
              <a:rect l="l" t="t" r="r" b="b"/>
              <a:pathLst>
                <a:path w="13092" h="1784" extrusionOk="0">
                  <a:moveTo>
                    <a:pt x="1" y="1"/>
                  </a:moveTo>
                  <a:lnTo>
                    <a:pt x="514" y="1784"/>
                  </a:lnTo>
                  <a:lnTo>
                    <a:pt x="1808" y="1686"/>
                  </a:lnTo>
                  <a:lnTo>
                    <a:pt x="3249" y="1588"/>
                  </a:lnTo>
                  <a:lnTo>
                    <a:pt x="4836" y="1539"/>
                  </a:lnTo>
                  <a:lnTo>
                    <a:pt x="8256" y="1539"/>
                  </a:lnTo>
                  <a:lnTo>
                    <a:pt x="9843" y="1588"/>
                  </a:lnTo>
                  <a:lnTo>
                    <a:pt x="11284" y="1661"/>
                  </a:lnTo>
                  <a:lnTo>
                    <a:pt x="12579" y="1784"/>
                  </a:lnTo>
                  <a:lnTo>
                    <a:pt x="13091" y="1"/>
                  </a:ln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4343"/>
                </a:solidFill>
              </a:endParaRPr>
            </a:p>
          </p:txBody>
        </p:sp>
      </p:grp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p28"/>
          <p:cNvSpPr txBox="1">
            <a:spLocks noGrp="1"/>
          </p:cNvSpPr>
          <p:nvPr>
            <p:ph type="title"/>
          </p:nvPr>
        </p:nvSpPr>
        <p:spPr>
          <a:xfrm>
            <a:off x="1379650" y="530100"/>
            <a:ext cx="6725400" cy="79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000000"/>
                </a:solidFill>
              </a:rPr>
              <a:t>Questions e-resources experts can answer</a:t>
            </a:r>
            <a:endParaRPr sz="2400">
              <a:solidFill>
                <a:srgbClr val="000000"/>
              </a:solidFill>
            </a:endParaRPr>
          </a:p>
        </p:txBody>
      </p:sp>
      <p:sp>
        <p:nvSpPr>
          <p:cNvPr id="218" name="Google Shape;218;p28"/>
          <p:cNvSpPr txBox="1">
            <a:spLocks noGrp="1"/>
          </p:cNvSpPr>
          <p:nvPr>
            <p:ph type="body" idx="1"/>
          </p:nvPr>
        </p:nvSpPr>
        <p:spPr>
          <a:xfrm>
            <a:off x="1328200" y="1326900"/>
            <a:ext cx="6828300" cy="3001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800" b="1">
                <a:latin typeface="Arvo"/>
                <a:ea typeface="Arvo"/>
                <a:cs typeface="Arvo"/>
                <a:sym typeface="Arvo"/>
              </a:rPr>
              <a:t>Videos</a:t>
            </a:r>
            <a:r>
              <a:rPr lang="en" sz="1800">
                <a:latin typeface="Arvo"/>
                <a:ea typeface="Arvo"/>
                <a:cs typeface="Arvo"/>
                <a:sym typeface="Arvo"/>
              </a:rPr>
              <a:t> </a:t>
            </a:r>
            <a:endParaRPr sz="1800">
              <a:latin typeface="Arvo"/>
              <a:ea typeface="Arvo"/>
              <a:cs typeface="Arvo"/>
              <a:sym typeface="Arvo"/>
            </a:endParaRP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 sz="1800">
              <a:latin typeface="Arvo"/>
              <a:ea typeface="Arvo"/>
              <a:cs typeface="Arvo"/>
              <a:sym typeface="Arvo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Font typeface="Arvo"/>
              <a:buChar char="■"/>
            </a:pPr>
            <a:r>
              <a:rPr lang="en" sz="1800">
                <a:latin typeface="Arvo"/>
                <a:ea typeface="Arvo"/>
                <a:cs typeface="Arvo"/>
                <a:sym typeface="Arvo"/>
              </a:rPr>
              <a:t>What are the restrictions and license terms for the platform? </a:t>
            </a:r>
            <a:endParaRPr sz="1800">
              <a:latin typeface="Arvo"/>
              <a:ea typeface="Arvo"/>
              <a:cs typeface="Arvo"/>
              <a:sym typeface="Arvo"/>
            </a:endParaRPr>
          </a:p>
          <a:p>
            <a:pPr marL="457200" lvl="0" indent="-342900" algn="l" rtl="0">
              <a:spcBef>
                <a:spcPts val="1000"/>
              </a:spcBef>
              <a:spcAft>
                <a:spcPts val="0"/>
              </a:spcAft>
              <a:buSzPts val="1800"/>
              <a:buFont typeface="Arvo"/>
              <a:buChar char="■"/>
            </a:pPr>
            <a:r>
              <a:rPr lang="en" sz="1800">
                <a:latin typeface="Arvo"/>
                <a:ea typeface="Arvo"/>
                <a:cs typeface="Arvo"/>
                <a:sym typeface="Arvo"/>
              </a:rPr>
              <a:t>Many streaming platforms are leases for a specific period, will our current lease cover the class? </a:t>
            </a:r>
            <a:endParaRPr sz="1800">
              <a:latin typeface="Arvo"/>
              <a:ea typeface="Arvo"/>
              <a:cs typeface="Arvo"/>
              <a:sym typeface="Arvo"/>
            </a:endParaRPr>
          </a:p>
          <a:p>
            <a:pPr marL="457200" lvl="0" indent="-342900" algn="l" rtl="0">
              <a:spcBef>
                <a:spcPts val="1000"/>
              </a:spcBef>
              <a:spcAft>
                <a:spcPts val="1000"/>
              </a:spcAft>
              <a:buSzPts val="1800"/>
              <a:buFont typeface="Arvo"/>
              <a:buChar char="■"/>
            </a:pPr>
            <a:r>
              <a:rPr lang="en" sz="1800">
                <a:latin typeface="Arvo"/>
                <a:ea typeface="Arvo"/>
                <a:cs typeface="Arvo"/>
                <a:sym typeface="Arvo"/>
              </a:rPr>
              <a:t>Is it part of a package subscription?</a:t>
            </a:r>
            <a:endParaRPr sz="1800">
              <a:latin typeface="Arvo"/>
              <a:ea typeface="Arvo"/>
              <a:cs typeface="Arvo"/>
              <a:sym typeface="Arvo"/>
            </a:endParaRPr>
          </a:p>
        </p:txBody>
      </p:sp>
      <p:sp>
        <p:nvSpPr>
          <p:cNvPr id="219" name="Google Shape;219;p28"/>
          <p:cNvSpPr txBox="1">
            <a:spLocks noGrp="1"/>
          </p:cNvSpPr>
          <p:nvPr>
            <p:ph type="sldNum" idx="12"/>
          </p:nvPr>
        </p:nvSpPr>
        <p:spPr>
          <a:xfrm>
            <a:off x="4297650" y="4613400"/>
            <a:ext cx="548700" cy="530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14</a:t>
            </a:fld>
            <a:endParaRPr/>
          </a:p>
        </p:txBody>
      </p:sp>
      <p:grpSp>
        <p:nvGrpSpPr>
          <p:cNvPr id="220" name="Google Shape;220;p28"/>
          <p:cNvGrpSpPr/>
          <p:nvPr/>
        </p:nvGrpSpPr>
        <p:grpSpPr>
          <a:xfrm>
            <a:off x="765759" y="825188"/>
            <a:ext cx="336485" cy="206609"/>
            <a:chOff x="4601275" y="1702875"/>
            <a:chExt cx="471400" cy="289450"/>
          </a:xfrm>
        </p:grpSpPr>
        <p:sp>
          <p:nvSpPr>
            <p:cNvPr id="221" name="Google Shape;221;p28"/>
            <p:cNvSpPr/>
            <p:nvPr/>
          </p:nvSpPr>
          <p:spPr>
            <a:xfrm>
              <a:off x="4816200" y="1702875"/>
              <a:ext cx="41550" cy="41550"/>
            </a:xfrm>
            <a:custGeom>
              <a:avLst/>
              <a:gdLst/>
              <a:ahLst/>
              <a:cxnLst/>
              <a:rect l="l" t="t" r="r" b="b"/>
              <a:pathLst>
                <a:path w="1662" h="1662" extrusionOk="0">
                  <a:moveTo>
                    <a:pt x="831" y="1"/>
                  </a:moveTo>
                  <a:lnTo>
                    <a:pt x="660" y="25"/>
                  </a:lnTo>
                  <a:lnTo>
                    <a:pt x="514" y="74"/>
                  </a:lnTo>
                  <a:lnTo>
                    <a:pt x="367" y="148"/>
                  </a:lnTo>
                  <a:lnTo>
                    <a:pt x="245" y="245"/>
                  </a:lnTo>
                  <a:lnTo>
                    <a:pt x="147" y="367"/>
                  </a:lnTo>
                  <a:lnTo>
                    <a:pt x="74" y="514"/>
                  </a:lnTo>
                  <a:lnTo>
                    <a:pt x="25" y="660"/>
                  </a:lnTo>
                  <a:lnTo>
                    <a:pt x="1" y="831"/>
                  </a:lnTo>
                  <a:lnTo>
                    <a:pt x="25" y="1002"/>
                  </a:lnTo>
                  <a:lnTo>
                    <a:pt x="74" y="1173"/>
                  </a:lnTo>
                  <a:lnTo>
                    <a:pt x="147" y="1295"/>
                  </a:lnTo>
                  <a:lnTo>
                    <a:pt x="245" y="1418"/>
                  </a:lnTo>
                  <a:lnTo>
                    <a:pt x="367" y="1540"/>
                  </a:lnTo>
                  <a:lnTo>
                    <a:pt x="514" y="1613"/>
                  </a:lnTo>
                  <a:lnTo>
                    <a:pt x="660" y="1662"/>
                  </a:lnTo>
                  <a:lnTo>
                    <a:pt x="1002" y="1662"/>
                  </a:lnTo>
                  <a:lnTo>
                    <a:pt x="1149" y="1613"/>
                  </a:lnTo>
                  <a:lnTo>
                    <a:pt x="1295" y="1540"/>
                  </a:lnTo>
                  <a:lnTo>
                    <a:pt x="1417" y="1418"/>
                  </a:lnTo>
                  <a:lnTo>
                    <a:pt x="1515" y="1295"/>
                  </a:lnTo>
                  <a:lnTo>
                    <a:pt x="1588" y="1173"/>
                  </a:lnTo>
                  <a:lnTo>
                    <a:pt x="1637" y="1002"/>
                  </a:lnTo>
                  <a:lnTo>
                    <a:pt x="1661" y="831"/>
                  </a:lnTo>
                  <a:lnTo>
                    <a:pt x="1637" y="660"/>
                  </a:lnTo>
                  <a:lnTo>
                    <a:pt x="1588" y="514"/>
                  </a:lnTo>
                  <a:lnTo>
                    <a:pt x="1515" y="367"/>
                  </a:lnTo>
                  <a:lnTo>
                    <a:pt x="1417" y="245"/>
                  </a:lnTo>
                  <a:lnTo>
                    <a:pt x="1295" y="148"/>
                  </a:lnTo>
                  <a:lnTo>
                    <a:pt x="1149" y="74"/>
                  </a:lnTo>
                  <a:lnTo>
                    <a:pt x="1002" y="25"/>
                  </a:lnTo>
                  <a:lnTo>
                    <a:pt x="831" y="1"/>
                  </a:ln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4343"/>
                </a:solidFill>
              </a:endParaRPr>
            </a:p>
          </p:txBody>
        </p:sp>
        <p:sp>
          <p:nvSpPr>
            <p:cNvPr id="222" name="Google Shape;222;p28"/>
            <p:cNvSpPr/>
            <p:nvPr/>
          </p:nvSpPr>
          <p:spPr>
            <a:xfrm>
              <a:off x="5031125" y="1757225"/>
              <a:ext cx="41550" cy="41550"/>
            </a:xfrm>
            <a:custGeom>
              <a:avLst/>
              <a:gdLst/>
              <a:ahLst/>
              <a:cxnLst/>
              <a:rect l="l" t="t" r="r" b="b"/>
              <a:pathLst>
                <a:path w="1662" h="1662" extrusionOk="0">
                  <a:moveTo>
                    <a:pt x="831" y="1"/>
                  </a:moveTo>
                  <a:lnTo>
                    <a:pt x="660" y="25"/>
                  </a:lnTo>
                  <a:lnTo>
                    <a:pt x="513" y="74"/>
                  </a:lnTo>
                  <a:lnTo>
                    <a:pt x="367" y="147"/>
                  </a:lnTo>
                  <a:lnTo>
                    <a:pt x="245" y="245"/>
                  </a:lnTo>
                  <a:lnTo>
                    <a:pt x="147" y="367"/>
                  </a:lnTo>
                  <a:lnTo>
                    <a:pt x="74" y="514"/>
                  </a:lnTo>
                  <a:lnTo>
                    <a:pt x="25" y="684"/>
                  </a:lnTo>
                  <a:lnTo>
                    <a:pt x="1" y="831"/>
                  </a:lnTo>
                  <a:lnTo>
                    <a:pt x="25" y="1002"/>
                  </a:lnTo>
                  <a:lnTo>
                    <a:pt x="74" y="1173"/>
                  </a:lnTo>
                  <a:lnTo>
                    <a:pt x="147" y="1295"/>
                  </a:lnTo>
                  <a:lnTo>
                    <a:pt x="245" y="1417"/>
                  </a:lnTo>
                  <a:lnTo>
                    <a:pt x="367" y="1539"/>
                  </a:lnTo>
                  <a:lnTo>
                    <a:pt x="513" y="1613"/>
                  </a:lnTo>
                  <a:lnTo>
                    <a:pt x="660" y="1661"/>
                  </a:lnTo>
                  <a:lnTo>
                    <a:pt x="1002" y="1661"/>
                  </a:lnTo>
                  <a:lnTo>
                    <a:pt x="1148" y="1613"/>
                  </a:lnTo>
                  <a:lnTo>
                    <a:pt x="1295" y="1539"/>
                  </a:lnTo>
                  <a:lnTo>
                    <a:pt x="1417" y="1417"/>
                  </a:lnTo>
                  <a:lnTo>
                    <a:pt x="1515" y="1295"/>
                  </a:lnTo>
                  <a:lnTo>
                    <a:pt x="1588" y="1173"/>
                  </a:lnTo>
                  <a:lnTo>
                    <a:pt x="1637" y="1002"/>
                  </a:lnTo>
                  <a:lnTo>
                    <a:pt x="1661" y="831"/>
                  </a:lnTo>
                  <a:lnTo>
                    <a:pt x="1637" y="684"/>
                  </a:lnTo>
                  <a:lnTo>
                    <a:pt x="1588" y="514"/>
                  </a:lnTo>
                  <a:lnTo>
                    <a:pt x="1515" y="367"/>
                  </a:lnTo>
                  <a:lnTo>
                    <a:pt x="1417" y="245"/>
                  </a:lnTo>
                  <a:lnTo>
                    <a:pt x="1295" y="147"/>
                  </a:lnTo>
                  <a:lnTo>
                    <a:pt x="1148" y="74"/>
                  </a:lnTo>
                  <a:lnTo>
                    <a:pt x="1002" y="25"/>
                  </a:lnTo>
                  <a:lnTo>
                    <a:pt x="831" y="1"/>
                  </a:ln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4343"/>
                </a:solidFill>
              </a:endParaRPr>
            </a:p>
          </p:txBody>
        </p:sp>
        <p:sp>
          <p:nvSpPr>
            <p:cNvPr id="223" name="Google Shape;223;p28"/>
            <p:cNvSpPr/>
            <p:nvPr/>
          </p:nvSpPr>
          <p:spPr>
            <a:xfrm>
              <a:off x="4634875" y="1756000"/>
              <a:ext cx="404225" cy="178325"/>
            </a:xfrm>
            <a:custGeom>
              <a:avLst/>
              <a:gdLst/>
              <a:ahLst/>
              <a:cxnLst/>
              <a:rect l="l" t="t" r="r" b="b"/>
              <a:pathLst>
                <a:path w="16169" h="7133" extrusionOk="0">
                  <a:moveTo>
                    <a:pt x="7742" y="1"/>
                  </a:moveTo>
                  <a:lnTo>
                    <a:pt x="5007" y="3444"/>
                  </a:lnTo>
                  <a:lnTo>
                    <a:pt x="464" y="1784"/>
                  </a:lnTo>
                  <a:lnTo>
                    <a:pt x="366" y="1881"/>
                  </a:lnTo>
                  <a:lnTo>
                    <a:pt x="244" y="1979"/>
                  </a:lnTo>
                  <a:lnTo>
                    <a:pt x="122" y="2052"/>
                  </a:lnTo>
                  <a:lnTo>
                    <a:pt x="0" y="2101"/>
                  </a:lnTo>
                  <a:lnTo>
                    <a:pt x="1465" y="7132"/>
                  </a:lnTo>
                  <a:lnTo>
                    <a:pt x="14703" y="7132"/>
                  </a:lnTo>
                  <a:lnTo>
                    <a:pt x="16168" y="2101"/>
                  </a:lnTo>
                  <a:lnTo>
                    <a:pt x="16046" y="2052"/>
                  </a:lnTo>
                  <a:lnTo>
                    <a:pt x="15924" y="1979"/>
                  </a:lnTo>
                  <a:lnTo>
                    <a:pt x="15802" y="1881"/>
                  </a:lnTo>
                  <a:lnTo>
                    <a:pt x="15704" y="1784"/>
                  </a:lnTo>
                  <a:lnTo>
                    <a:pt x="11161" y="3444"/>
                  </a:lnTo>
                  <a:lnTo>
                    <a:pt x="8426" y="1"/>
                  </a:lnTo>
                  <a:lnTo>
                    <a:pt x="8255" y="25"/>
                  </a:lnTo>
                  <a:lnTo>
                    <a:pt x="7913" y="25"/>
                  </a:lnTo>
                  <a:lnTo>
                    <a:pt x="7742" y="1"/>
                  </a:ln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4343"/>
                </a:solidFill>
              </a:endParaRPr>
            </a:p>
          </p:txBody>
        </p:sp>
        <p:sp>
          <p:nvSpPr>
            <p:cNvPr id="224" name="Google Shape;224;p28"/>
            <p:cNvSpPr/>
            <p:nvPr/>
          </p:nvSpPr>
          <p:spPr>
            <a:xfrm>
              <a:off x="4601275" y="1757225"/>
              <a:ext cx="41550" cy="41550"/>
            </a:xfrm>
            <a:custGeom>
              <a:avLst/>
              <a:gdLst/>
              <a:ahLst/>
              <a:cxnLst/>
              <a:rect l="l" t="t" r="r" b="b"/>
              <a:pathLst>
                <a:path w="1662" h="1662" extrusionOk="0">
                  <a:moveTo>
                    <a:pt x="831" y="1"/>
                  </a:moveTo>
                  <a:lnTo>
                    <a:pt x="660" y="25"/>
                  </a:lnTo>
                  <a:lnTo>
                    <a:pt x="514" y="74"/>
                  </a:lnTo>
                  <a:lnTo>
                    <a:pt x="367" y="147"/>
                  </a:lnTo>
                  <a:lnTo>
                    <a:pt x="245" y="245"/>
                  </a:lnTo>
                  <a:lnTo>
                    <a:pt x="147" y="367"/>
                  </a:lnTo>
                  <a:lnTo>
                    <a:pt x="74" y="514"/>
                  </a:lnTo>
                  <a:lnTo>
                    <a:pt x="25" y="684"/>
                  </a:lnTo>
                  <a:lnTo>
                    <a:pt x="1" y="831"/>
                  </a:lnTo>
                  <a:lnTo>
                    <a:pt x="25" y="1002"/>
                  </a:lnTo>
                  <a:lnTo>
                    <a:pt x="74" y="1173"/>
                  </a:lnTo>
                  <a:lnTo>
                    <a:pt x="147" y="1295"/>
                  </a:lnTo>
                  <a:lnTo>
                    <a:pt x="245" y="1417"/>
                  </a:lnTo>
                  <a:lnTo>
                    <a:pt x="367" y="1539"/>
                  </a:lnTo>
                  <a:lnTo>
                    <a:pt x="514" y="1613"/>
                  </a:lnTo>
                  <a:lnTo>
                    <a:pt x="660" y="1661"/>
                  </a:lnTo>
                  <a:lnTo>
                    <a:pt x="1002" y="1661"/>
                  </a:lnTo>
                  <a:lnTo>
                    <a:pt x="1149" y="1613"/>
                  </a:lnTo>
                  <a:lnTo>
                    <a:pt x="1295" y="1539"/>
                  </a:lnTo>
                  <a:lnTo>
                    <a:pt x="1417" y="1417"/>
                  </a:lnTo>
                  <a:lnTo>
                    <a:pt x="1515" y="1295"/>
                  </a:lnTo>
                  <a:lnTo>
                    <a:pt x="1588" y="1173"/>
                  </a:lnTo>
                  <a:lnTo>
                    <a:pt x="1637" y="1002"/>
                  </a:lnTo>
                  <a:lnTo>
                    <a:pt x="1662" y="831"/>
                  </a:lnTo>
                  <a:lnTo>
                    <a:pt x="1637" y="684"/>
                  </a:lnTo>
                  <a:lnTo>
                    <a:pt x="1588" y="514"/>
                  </a:lnTo>
                  <a:lnTo>
                    <a:pt x="1515" y="367"/>
                  </a:lnTo>
                  <a:lnTo>
                    <a:pt x="1417" y="245"/>
                  </a:lnTo>
                  <a:lnTo>
                    <a:pt x="1295" y="147"/>
                  </a:lnTo>
                  <a:lnTo>
                    <a:pt x="1149" y="74"/>
                  </a:lnTo>
                  <a:lnTo>
                    <a:pt x="1002" y="25"/>
                  </a:lnTo>
                  <a:lnTo>
                    <a:pt x="831" y="1"/>
                  </a:ln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4343"/>
                </a:solidFill>
              </a:endParaRPr>
            </a:p>
          </p:txBody>
        </p:sp>
        <p:sp>
          <p:nvSpPr>
            <p:cNvPr id="225" name="Google Shape;225;p28"/>
            <p:cNvSpPr/>
            <p:nvPr/>
          </p:nvSpPr>
          <p:spPr>
            <a:xfrm>
              <a:off x="4673325" y="1947725"/>
              <a:ext cx="327300" cy="44600"/>
            </a:xfrm>
            <a:custGeom>
              <a:avLst/>
              <a:gdLst/>
              <a:ahLst/>
              <a:cxnLst/>
              <a:rect l="l" t="t" r="r" b="b"/>
              <a:pathLst>
                <a:path w="13092" h="1784" extrusionOk="0">
                  <a:moveTo>
                    <a:pt x="1" y="1"/>
                  </a:moveTo>
                  <a:lnTo>
                    <a:pt x="514" y="1784"/>
                  </a:lnTo>
                  <a:lnTo>
                    <a:pt x="1808" y="1686"/>
                  </a:lnTo>
                  <a:lnTo>
                    <a:pt x="3249" y="1588"/>
                  </a:lnTo>
                  <a:lnTo>
                    <a:pt x="4836" y="1539"/>
                  </a:lnTo>
                  <a:lnTo>
                    <a:pt x="8256" y="1539"/>
                  </a:lnTo>
                  <a:lnTo>
                    <a:pt x="9843" y="1588"/>
                  </a:lnTo>
                  <a:lnTo>
                    <a:pt x="11284" y="1661"/>
                  </a:lnTo>
                  <a:lnTo>
                    <a:pt x="12579" y="1784"/>
                  </a:lnTo>
                  <a:lnTo>
                    <a:pt x="13091" y="1"/>
                  </a:ln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4343"/>
                </a:solidFill>
              </a:endParaRPr>
            </a:p>
          </p:txBody>
        </p:sp>
      </p:grp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Google Shape;230;p29"/>
          <p:cNvSpPr txBox="1">
            <a:spLocks noGrp="1"/>
          </p:cNvSpPr>
          <p:nvPr>
            <p:ph type="sldNum" idx="12"/>
          </p:nvPr>
        </p:nvSpPr>
        <p:spPr>
          <a:xfrm>
            <a:off x="4297650" y="4613400"/>
            <a:ext cx="548700" cy="530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15</a:t>
            </a:fld>
            <a:endParaRPr/>
          </a:p>
        </p:txBody>
      </p:sp>
      <p:sp>
        <p:nvSpPr>
          <p:cNvPr id="231" name="Google Shape;231;p29"/>
          <p:cNvSpPr txBox="1">
            <a:spLocks noGrp="1"/>
          </p:cNvSpPr>
          <p:nvPr>
            <p:ph type="body" idx="4294967295"/>
          </p:nvPr>
        </p:nvSpPr>
        <p:spPr>
          <a:xfrm>
            <a:off x="1379650" y="1502275"/>
            <a:ext cx="4664700" cy="280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Rob’s flowchart here</a:t>
            </a:r>
            <a:endParaRPr/>
          </a:p>
        </p:txBody>
      </p:sp>
      <p:pic>
        <p:nvPicPr>
          <p:cNvPr id="232" name="Google Shape;232;p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33313" y="133325"/>
            <a:ext cx="8677374" cy="4807324"/>
          </a:xfrm>
          <a:prstGeom prst="rect">
            <a:avLst/>
          </a:prstGeom>
          <a:noFill/>
          <a:ln>
            <a:noFill/>
          </a:ln>
        </p:spPr>
      </p:pic>
      <p:sp>
        <p:nvSpPr>
          <p:cNvPr id="233" name="Google Shape;233;p29"/>
          <p:cNvSpPr txBox="1"/>
          <p:nvPr/>
        </p:nvSpPr>
        <p:spPr>
          <a:xfrm>
            <a:off x="2538225" y="386925"/>
            <a:ext cx="5361900" cy="53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highlight>
                  <a:srgbClr val="FFFF00"/>
                </a:highlight>
                <a:latin typeface="Bitter"/>
                <a:ea typeface="Bitter"/>
                <a:cs typeface="Bitter"/>
                <a:sym typeface="Bitter"/>
              </a:rPr>
              <a:t>Sample flowchart by course material type</a:t>
            </a:r>
            <a:endParaRPr>
              <a:highlight>
                <a:srgbClr val="FFFF00"/>
              </a:highlight>
              <a:latin typeface="Bitter"/>
              <a:ea typeface="Bitter"/>
              <a:cs typeface="Bitter"/>
              <a:sym typeface="Bitter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p30"/>
          <p:cNvSpPr txBox="1">
            <a:spLocks noGrp="1"/>
          </p:cNvSpPr>
          <p:nvPr>
            <p:ph type="body" idx="1"/>
          </p:nvPr>
        </p:nvSpPr>
        <p:spPr>
          <a:xfrm>
            <a:off x="1333200" y="1600600"/>
            <a:ext cx="2921400" cy="276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marR="0" lvl="0" indent="-3429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D9D9D9"/>
              </a:buClr>
              <a:buSzPts val="1800"/>
              <a:buFont typeface="Bitter"/>
              <a:buChar char="■"/>
            </a:pPr>
            <a:r>
              <a:rPr lang="en"/>
              <a:t>Policies</a:t>
            </a:r>
            <a:endParaRPr/>
          </a:p>
          <a:p>
            <a:pPr marL="457200" marR="0" lvl="0" indent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None/>
            </a:pPr>
            <a:endParaRPr/>
          </a:p>
          <a:p>
            <a:pPr marL="457200" marR="0" lvl="0" indent="-3429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■"/>
            </a:pPr>
            <a:r>
              <a:rPr lang="en"/>
              <a:t>Services</a:t>
            </a:r>
            <a:endParaRPr/>
          </a:p>
          <a:p>
            <a:pPr marL="457200" marR="0" lvl="0" indent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None/>
            </a:pPr>
            <a:endParaRPr/>
          </a:p>
          <a:p>
            <a:pPr marL="457200" marR="0" lvl="0" indent="-3429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■"/>
            </a:pPr>
            <a:r>
              <a:rPr lang="en"/>
              <a:t>Data</a:t>
            </a:r>
            <a:endParaRPr/>
          </a:p>
        </p:txBody>
      </p:sp>
      <p:sp>
        <p:nvSpPr>
          <p:cNvPr id="239" name="Google Shape;239;p30"/>
          <p:cNvSpPr txBox="1">
            <a:spLocks noGrp="1"/>
          </p:cNvSpPr>
          <p:nvPr>
            <p:ph type="sldNum" idx="12"/>
          </p:nvPr>
        </p:nvSpPr>
        <p:spPr>
          <a:xfrm>
            <a:off x="4297650" y="4613400"/>
            <a:ext cx="548700" cy="530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16</a:t>
            </a:fld>
            <a:endParaRPr/>
          </a:p>
        </p:txBody>
      </p:sp>
      <p:pic>
        <p:nvPicPr>
          <p:cNvPr id="240" name="Google Shape;240;p3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470025" y="1546375"/>
            <a:ext cx="3573701" cy="2871149"/>
          </a:xfrm>
          <a:prstGeom prst="rect">
            <a:avLst/>
          </a:prstGeom>
          <a:noFill/>
          <a:ln>
            <a:noFill/>
          </a:ln>
        </p:spPr>
      </p:pic>
      <p:sp>
        <p:nvSpPr>
          <p:cNvPr id="241" name="Google Shape;241;p30"/>
          <p:cNvSpPr txBox="1">
            <a:spLocks noGrp="1"/>
          </p:cNvSpPr>
          <p:nvPr>
            <p:ph type="title"/>
          </p:nvPr>
        </p:nvSpPr>
        <p:spPr>
          <a:xfrm>
            <a:off x="1333200" y="560400"/>
            <a:ext cx="6369300" cy="742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000000"/>
                </a:solidFill>
              </a:rPr>
              <a:t>How does ILL work, exactly...?</a:t>
            </a:r>
            <a:endParaRPr sz="2400">
              <a:solidFill>
                <a:srgbClr val="000000"/>
              </a:solidFill>
            </a:endParaRPr>
          </a:p>
        </p:txBody>
      </p:sp>
      <p:grpSp>
        <p:nvGrpSpPr>
          <p:cNvPr id="242" name="Google Shape;242;p30"/>
          <p:cNvGrpSpPr/>
          <p:nvPr/>
        </p:nvGrpSpPr>
        <p:grpSpPr>
          <a:xfrm>
            <a:off x="741563" y="775463"/>
            <a:ext cx="312073" cy="312073"/>
            <a:chOff x="1922075" y="1629000"/>
            <a:chExt cx="437200" cy="437200"/>
          </a:xfrm>
        </p:grpSpPr>
        <p:sp>
          <p:nvSpPr>
            <p:cNvPr id="243" name="Google Shape;243;p30"/>
            <p:cNvSpPr/>
            <p:nvPr/>
          </p:nvSpPr>
          <p:spPr>
            <a:xfrm>
              <a:off x="2208425" y="1629000"/>
              <a:ext cx="150850" cy="150850"/>
            </a:xfrm>
            <a:custGeom>
              <a:avLst/>
              <a:gdLst/>
              <a:ahLst/>
              <a:cxnLst/>
              <a:rect l="l" t="t" r="r" b="b"/>
              <a:pathLst>
                <a:path w="6034" h="6034" extrusionOk="0">
                  <a:moveTo>
                    <a:pt x="2004" y="1"/>
                  </a:moveTo>
                  <a:lnTo>
                    <a:pt x="1881" y="25"/>
                  </a:lnTo>
                  <a:lnTo>
                    <a:pt x="1784" y="50"/>
                  </a:lnTo>
                  <a:lnTo>
                    <a:pt x="1686" y="98"/>
                  </a:lnTo>
                  <a:lnTo>
                    <a:pt x="1588" y="172"/>
                  </a:lnTo>
                  <a:lnTo>
                    <a:pt x="1" y="1784"/>
                  </a:lnTo>
                  <a:lnTo>
                    <a:pt x="4251" y="6033"/>
                  </a:lnTo>
                  <a:lnTo>
                    <a:pt x="5862" y="4446"/>
                  </a:lnTo>
                  <a:lnTo>
                    <a:pt x="5936" y="4348"/>
                  </a:lnTo>
                  <a:lnTo>
                    <a:pt x="5985" y="4250"/>
                  </a:lnTo>
                  <a:lnTo>
                    <a:pt x="6009" y="4153"/>
                  </a:lnTo>
                  <a:lnTo>
                    <a:pt x="6033" y="4031"/>
                  </a:lnTo>
                  <a:lnTo>
                    <a:pt x="6009" y="3933"/>
                  </a:lnTo>
                  <a:lnTo>
                    <a:pt x="5985" y="3811"/>
                  </a:lnTo>
                  <a:lnTo>
                    <a:pt x="5936" y="3713"/>
                  </a:lnTo>
                  <a:lnTo>
                    <a:pt x="5862" y="3615"/>
                  </a:lnTo>
                  <a:lnTo>
                    <a:pt x="2419" y="172"/>
                  </a:lnTo>
                  <a:lnTo>
                    <a:pt x="2321" y="98"/>
                  </a:lnTo>
                  <a:lnTo>
                    <a:pt x="2223" y="50"/>
                  </a:lnTo>
                  <a:lnTo>
                    <a:pt x="2101" y="25"/>
                  </a:lnTo>
                  <a:lnTo>
                    <a:pt x="2004" y="1"/>
                  </a:ln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4343"/>
                </a:solidFill>
              </a:endParaRPr>
            </a:p>
          </p:txBody>
        </p:sp>
        <p:sp>
          <p:nvSpPr>
            <p:cNvPr id="244" name="Google Shape;244;p30"/>
            <p:cNvSpPr/>
            <p:nvPr/>
          </p:nvSpPr>
          <p:spPr>
            <a:xfrm>
              <a:off x="1922075" y="1686400"/>
              <a:ext cx="379800" cy="379800"/>
            </a:xfrm>
            <a:custGeom>
              <a:avLst/>
              <a:gdLst/>
              <a:ahLst/>
              <a:cxnLst/>
              <a:rect l="l" t="t" r="r" b="b"/>
              <a:pathLst>
                <a:path w="15192" h="15192" extrusionOk="0">
                  <a:moveTo>
                    <a:pt x="1100" y="10527"/>
                  </a:moveTo>
                  <a:lnTo>
                    <a:pt x="4665" y="14093"/>
                  </a:lnTo>
                  <a:lnTo>
                    <a:pt x="4616" y="14117"/>
                  </a:lnTo>
                  <a:lnTo>
                    <a:pt x="1979" y="14508"/>
                  </a:lnTo>
                  <a:lnTo>
                    <a:pt x="684" y="13213"/>
                  </a:lnTo>
                  <a:lnTo>
                    <a:pt x="1075" y="10576"/>
                  </a:lnTo>
                  <a:lnTo>
                    <a:pt x="1100" y="10527"/>
                  </a:lnTo>
                  <a:close/>
                  <a:moveTo>
                    <a:pt x="10918" y="1"/>
                  </a:moveTo>
                  <a:lnTo>
                    <a:pt x="758" y="10185"/>
                  </a:lnTo>
                  <a:lnTo>
                    <a:pt x="684" y="10258"/>
                  </a:lnTo>
                  <a:lnTo>
                    <a:pt x="636" y="10332"/>
                  </a:lnTo>
                  <a:lnTo>
                    <a:pt x="611" y="10405"/>
                  </a:lnTo>
                  <a:lnTo>
                    <a:pt x="587" y="10502"/>
                  </a:lnTo>
                  <a:lnTo>
                    <a:pt x="1" y="14532"/>
                  </a:lnTo>
                  <a:lnTo>
                    <a:pt x="1" y="14654"/>
                  </a:lnTo>
                  <a:lnTo>
                    <a:pt x="25" y="14801"/>
                  </a:lnTo>
                  <a:lnTo>
                    <a:pt x="98" y="14923"/>
                  </a:lnTo>
                  <a:lnTo>
                    <a:pt x="171" y="15021"/>
                  </a:lnTo>
                  <a:lnTo>
                    <a:pt x="269" y="15094"/>
                  </a:lnTo>
                  <a:lnTo>
                    <a:pt x="367" y="15143"/>
                  </a:lnTo>
                  <a:lnTo>
                    <a:pt x="465" y="15167"/>
                  </a:lnTo>
                  <a:lnTo>
                    <a:pt x="587" y="15192"/>
                  </a:lnTo>
                  <a:lnTo>
                    <a:pt x="660" y="15192"/>
                  </a:lnTo>
                  <a:lnTo>
                    <a:pt x="4690" y="14606"/>
                  </a:lnTo>
                  <a:lnTo>
                    <a:pt x="4861" y="14557"/>
                  </a:lnTo>
                  <a:lnTo>
                    <a:pt x="4934" y="14508"/>
                  </a:lnTo>
                  <a:lnTo>
                    <a:pt x="5007" y="14435"/>
                  </a:lnTo>
                  <a:lnTo>
                    <a:pt x="15192" y="4275"/>
                  </a:lnTo>
                  <a:lnTo>
                    <a:pt x="13970" y="3053"/>
                  </a:lnTo>
                  <a:lnTo>
                    <a:pt x="4152" y="12872"/>
                  </a:lnTo>
                  <a:lnTo>
                    <a:pt x="3810" y="12530"/>
                  </a:lnTo>
                  <a:lnTo>
                    <a:pt x="13629" y="2712"/>
                  </a:lnTo>
                  <a:lnTo>
                    <a:pt x="12481" y="1564"/>
                  </a:lnTo>
                  <a:lnTo>
                    <a:pt x="2663" y="11382"/>
                  </a:lnTo>
                  <a:lnTo>
                    <a:pt x="2321" y="11040"/>
                  </a:lnTo>
                  <a:lnTo>
                    <a:pt x="12139" y="1222"/>
                  </a:lnTo>
                  <a:lnTo>
                    <a:pt x="10918" y="1"/>
                  </a:ln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4343"/>
                </a:solidFill>
              </a:endParaRPr>
            </a:p>
          </p:txBody>
        </p:sp>
      </p:grp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Google Shape;249;p31"/>
          <p:cNvSpPr txBox="1">
            <a:spLocks noGrp="1"/>
          </p:cNvSpPr>
          <p:nvPr>
            <p:ph type="sldNum" idx="12"/>
          </p:nvPr>
        </p:nvSpPr>
        <p:spPr>
          <a:xfrm>
            <a:off x="4297650" y="4613400"/>
            <a:ext cx="548700" cy="530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17</a:t>
            </a:fld>
            <a:endParaRPr/>
          </a:p>
        </p:txBody>
      </p:sp>
      <p:graphicFrame>
        <p:nvGraphicFramePr>
          <p:cNvPr id="250" name="Google Shape;250;p31"/>
          <p:cNvGraphicFramePr/>
          <p:nvPr/>
        </p:nvGraphicFramePr>
        <p:xfrm>
          <a:off x="713825" y="577000"/>
          <a:ext cx="7716350" cy="3966125"/>
        </p:xfrm>
        <a:graphic>
          <a:graphicData uri="http://schemas.openxmlformats.org/drawingml/2006/table">
            <a:tbl>
              <a:tblPr>
                <a:noFill/>
                <a:tableStyleId>{B5062D01-72A4-4F97-B8D4-42A5AB9B3A1A}</a:tableStyleId>
              </a:tblPr>
              <a:tblGrid>
                <a:gridCol w="1756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890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9870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88422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30575"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 b="1">
                          <a:latin typeface="Arvo"/>
                          <a:ea typeface="Arvo"/>
                          <a:cs typeface="Arvo"/>
                          <a:sym typeface="Arvo"/>
                        </a:rPr>
                        <a:t>Workflow</a:t>
                      </a:r>
                      <a:endParaRPr sz="1200" b="1">
                        <a:latin typeface="Arvo"/>
                        <a:ea typeface="Arvo"/>
                        <a:cs typeface="Arvo"/>
                        <a:sym typeface="Arvo"/>
                      </a:endParaRPr>
                    </a:p>
                  </a:txBody>
                  <a:tcPr marL="68575" marR="68575" marT="91425" marB="91425" anchor="ctr">
                    <a:lnL w="12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17145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 b="1">
                          <a:latin typeface="Arvo"/>
                          <a:ea typeface="Arvo"/>
                          <a:cs typeface="Arvo"/>
                          <a:sym typeface="Arvo"/>
                        </a:rPr>
                        <a:t>Patrons</a:t>
                      </a:r>
                      <a:endParaRPr sz="1200" b="1">
                        <a:latin typeface="Arvo"/>
                        <a:ea typeface="Arvo"/>
                        <a:cs typeface="Arvo"/>
                        <a:sym typeface="Arvo"/>
                      </a:endParaRPr>
                    </a:p>
                  </a:txBody>
                  <a:tcPr marL="68575" marR="68575" marT="91425" marB="91425" anchor="ctr">
                    <a:lnL w="12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 b="1">
                          <a:latin typeface="Arvo"/>
                          <a:ea typeface="Arvo"/>
                          <a:cs typeface="Arvo"/>
                          <a:sym typeface="Arvo"/>
                        </a:rPr>
                        <a:t>Materials</a:t>
                      </a:r>
                      <a:endParaRPr sz="1200" b="1">
                        <a:latin typeface="Arvo"/>
                        <a:ea typeface="Arvo"/>
                        <a:cs typeface="Arvo"/>
                        <a:sym typeface="Arvo"/>
                      </a:endParaRPr>
                    </a:p>
                  </a:txBody>
                  <a:tcPr marL="68575" marR="68575" marT="91425" marB="91425" anchor="ctr">
                    <a:lnL w="12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 b="1">
                          <a:latin typeface="Arvo"/>
                          <a:ea typeface="Arvo"/>
                          <a:cs typeface="Arvo"/>
                          <a:sym typeface="Arvo"/>
                        </a:rPr>
                        <a:t>Other Services</a:t>
                      </a:r>
                      <a:endParaRPr sz="1200" b="1">
                        <a:latin typeface="Arvo"/>
                        <a:ea typeface="Arvo"/>
                        <a:cs typeface="Arvo"/>
                        <a:sym typeface="Arvo"/>
                      </a:endParaRPr>
                    </a:p>
                  </a:txBody>
                  <a:tcPr marL="68575" marR="68575" marT="91425" marB="91425" anchor="ctr">
                    <a:lnL w="12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428250">
                <a:tc rowSpan="4">
                  <a:txBody>
                    <a:bodyPr/>
                    <a:lstStyle/>
                    <a:p>
                      <a:pPr marL="342900" lvl="0" indent="-29845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vo"/>
                        <a:buChar char="●"/>
                      </a:pPr>
                      <a:r>
                        <a:rPr lang="en" sz="1100">
                          <a:solidFill>
                            <a:schemeClr val="dk1"/>
                          </a:solidFill>
                          <a:latin typeface="Arvo"/>
                          <a:ea typeface="Arvo"/>
                          <a:cs typeface="Arvo"/>
                          <a:sym typeface="Arvo"/>
                        </a:rPr>
                        <a:t>Staffing</a:t>
                      </a:r>
                      <a:endParaRPr sz="1100">
                        <a:solidFill>
                          <a:schemeClr val="dk1"/>
                        </a:solidFill>
                        <a:latin typeface="Arvo"/>
                        <a:ea typeface="Arvo"/>
                        <a:cs typeface="Arvo"/>
                        <a:sym typeface="Arvo"/>
                      </a:endParaRPr>
                    </a:p>
                    <a:p>
                      <a:pPr marL="342900" lvl="0" indent="-22860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solidFill>
                            <a:schemeClr val="dk1"/>
                          </a:solidFill>
                          <a:latin typeface="Arvo"/>
                          <a:ea typeface="Arvo"/>
                          <a:cs typeface="Arvo"/>
                          <a:sym typeface="Arvo"/>
                        </a:rPr>
                        <a:t> </a:t>
                      </a:r>
                      <a:endParaRPr sz="1100">
                        <a:solidFill>
                          <a:schemeClr val="dk1"/>
                        </a:solidFill>
                        <a:latin typeface="Arvo"/>
                        <a:ea typeface="Arvo"/>
                        <a:cs typeface="Arvo"/>
                        <a:sym typeface="Arvo"/>
                      </a:endParaRPr>
                    </a:p>
                    <a:p>
                      <a:pPr marL="342900" lvl="0" indent="-29845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vo"/>
                        <a:buChar char="●"/>
                      </a:pPr>
                      <a:r>
                        <a:rPr lang="en" sz="1100">
                          <a:solidFill>
                            <a:schemeClr val="dk1"/>
                          </a:solidFill>
                          <a:latin typeface="Arvo"/>
                          <a:ea typeface="Arvo"/>
                          <a:cs typeface="Arvo"/>
                          <a:sym typeface="Arvo"/>
                        </a:rPr>
                        <a:t>Turnaround Time Hours/Days </a:t>
                      </a:r>
                      <a:endParaRPr sz="1100">
                        <a:solidFill>
                          <a:schemeClr val="dk1"/>
                        </a:solidFill>
                        <a:latin typeface="Arvo"/>
                        <a:ea typeface="Arvo"/>
                        <a:cs typeface="Arvo"/>
                        <a:sym typeface="Arvo"/>
                      </a:endParaRPr>
                    </a:p>
                    <a:p>
                      <a:pPr marL="342900" lvl="0" indent="-22860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100">
                        <a:solidFill>
                          <a:schemeClr val="dk1"/>
                        </a:solidFill>
                        <a:latin typeface="Arvo"/>
                        <a:ea typeface="Arvo"/>
                        <a:cs typeface="Arvo"/>
                        <a:sym typeface="Arvo"/>
                      </a:endParaRPr>
                    </a:p>
                    <a:p>
                      <a:pPr marL="342900" lvl="0" indent="-29845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vo"/>
                        <a:buChar char="●"/>
                      </a:pPr>
                      <a:r>
                        <a:rPr lang="en" sz="1100">
                          <a:solidFill>
                            <a:schemeClr val="dk1"/>
                          </a:solidFill>
                          <a:latin typeface="Arvo"/>
                          <a:ea typeface="Arvo"/>
                          <a:cs typeface="Arvo"/>
                          <a:sym typeface="Arvo"/>
                        </a:rPr>
                        <a:t>Registering New Users (automatic vs. manual)</a:t>
                      </a:r>
                      <a:endParaRPr sz="1100">
                        <a:solidFill>
                          <a:schemeClr val="dk1"/>
                        </a:solidFill>
                        <a:latin typeface="Arvo"/>
                        <a:ea typeface="Arvo"/>
                        <a:cs typeface="Arvo"/>
                        <a:sym typeface="Arvo"/>
                      </a:endParaRPr>
                    </a:p>
                    <a:p>
                      <a:pPr marL="342900" lvl="0" indent="-22860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100">
                        <a:solidFill>
                          <a:schemeClr val="dk1"/>
                        </a:solidFill>
                        <a:latin typeface="Arvo"/>
                        <a:ea typeface="Arvo"/>
                        <a:cs typeface="Arvo"/>
                        <a:sym typeface="Arvo"/>
                      </a:endParaRPr>
                    </a:p>
                    <a:p>
                      <a:pPr marL="342900" lvl="0" indent="-29845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vo"/>
                        <a:buChar char="●"/>
                      </a:pPr>
                      <a:r>
                        <a:rPr lang="en" sz="1100">
                          <a:solidFill>
                            <a:schemeClr val="dk1"/>
                          </a:solidFill>
                          <a:latin typeface="Arvo"/>
                          <a:ea typeface="Arvo"/>
                          <a:cs typeface="Arvo"/>
                          <a:sym typeface="Arvo"/>
                        </a:rPr>
                        <a:t>Unmediated Requests</a:t>
                      </a:r>
                      <a:endParaRPr sz="1100">
                        <a:solidFill>
                          <a:schemeClr val="dk1"/>
                        </a:solidFill>
                        <a:latin typeface="Arvo"/>
                        <a:ea typeface="Arvo"/>
                        <a:cs typeface="Arvo"/>
                        <a:sym typeface="Arvo"/>
                      </a:endParaRPr>
                    </a:p>
                    <a:p>
                      <a:pPr marL="342900" lvl="0" indent="-22860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100">
                        <a:solidFill>
                          <a:schemeClr val="dk1"/>
                        </a:solidFill>
                        <a:latin typeface="Arvo"/>
                        <a:ea typeface="Arvo"/>
                        <a:cs typeface="Arvo"/>
                        <a:sym typeface="Arvo"/>
                      </a:endParaRPr>
                    </a:p>
                    <a:p>
                      <a:pPr marL="342900" lvl="0" indent="-29845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vo"/>
                        <a:buChar char="●"/>
                      </a:pPr>
                      <a:r>
                        <a:rPr lang="en" sz="1100">
                          <a:solidFill>
                            <a:schemeClr val="dk1"/>
                          </a:solidFill>
                          <a:latin typeface="Arvo"/>
                          <a:ea typeface="Arvo"/>
                          <a:cs typeface="Arvo"/>
                          <a:sym typeface="Arvo"/>
                        </a:rPr>
                        <a:t>Lender Choice</a:t>
                      </a:r>
                      <a:endParaRPr sz="1100">
                        <a:solidFill>
                          <a:schemeClr val="dk1"/>
                        </a:solidFill>
                        <a:latin typeface="Arvo"/>
                        <a:ea typeface="Arvo"/>
                        <a:cs typeface="Arvo"/>
                        <a:sym typeface="Arvo"/>
                      </a:endParaRPr>
                    </a:p>
                    <a:p>
                      <a:pPr marL="342900" lvl="0" indent="-22860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100">
                        <a:solidFill>
                          <a:schemeClr val="dk1"/>
                        </a:solidFill>
                        <a:latin typeface="Arvo"/>
                        <a:ea typeface="Arvo"/>
                        <a:cs typeface="Arvo"/>
                        <a:sym typeface="Arvo"/>
                      </a:endParaRPr>
                    </a:p>
                    <a:p>
                      <a:pPr marL="342900" lvl="0" indent="-29845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vo"/>
                        <a:buChar char="●"/>
                      </a:pPr>
                      <a:r>
                        <a:rPr lang="en" sz="1100">
                          <a:solidFill>
                            <a:schemeClr val="dk1"/>
                          </a:solidFill>
                          <a:latin typeface="Arvo"/>
                          <a:ea typeface="Arvo"/>
                          <a:cs typeface="Arvo"/>
                          <a:sym typeface="Arvo"/>
                        </a:rPr>
                        <a:t> Copyright</a:t>
                      </a:r>
                      <a:endParaRPr sz="1100">
                        <a:latin typeface="Arvo"/>
                        <a:ea typeface="Arvo"/>
                        <a:cs typeface="Arvo"/>
                        <a:sym typeface="Arvo"/>
                      </a:endParaRPr>
                    </a:p>
                  </a:txBody>
                  <a:tcPr marL="91425" marR="91425" marT="91425" marB="91425">
                    <a:lnT w="12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1100">
                          <a:solidFill>
                            <a:schemeClr val="dk1"/>
                          </a:solidFill>
                          <a:latin typeface="Arvo"/>
                          <a:ea typeface="Arvo"/>
                          <a:cs typeface="Arvo"/>
                          <a:sym typeface="Arvo"/>
                        </a:rPr>
                        <a:t>Who can use ILL?</a:t>
                      </a:r>
                      <a:endParaRPr sz="1100">
                        <a:solidFill>
                          <a:schemeClr val="dk1"/>
                        </a:solidFill>
                        <a:latin typeface="Arvo"/>
                        <a:ea typeface="Arvo"/>
                        <a:cs typeface="Arvo"/>
                        <a:sym typeface="Arvo"/>
                      </a:endParaRPr>
                    </a:p>
                    <a:p>
                      <a:pPr marL="457200" lvl="0" indent="-29845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vo"/>
                        <a:buChar char="●"/>
                      </a:pPr>
                      <a:r>
                        <a:rPr lang="en" sz="1100">
                          <a:solidFill>
                            <a:schemeClr val="dk1"/>
                          </a:solidFill>
                          <a:latin typeface="Arvo"/>
                          <a:ea typeface="Arvo"/>
                          <a:cs typeface="Arvo"/>
                          <a:sym typeface="Arvo"/>
                        </a:rPr>
                        <a:t>Alumni</a:t>
                      </a:r>
                      <a:endParaRPr sz="1100">
                        <a:solidFill>
                          <a:schemeClr val="dk1"/>
                        </a:solidFill>
                        <a:latin typeface="Arvo"/>
                        <a:ea typeface="Arvo"/>
                        <a:cs typeface="Arvo"/>
                        <a:sym typeface="Arvo"/>
                      </a:endParaRPr>
                    </a:p>
                    <a:p>
                      <a:pPr marL="457200" lvl="0" indent="-29845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vo"/>
                        <a:buChar char="●"/>
                      </a:pPr>
                      <a:r>
                        <a:rPr lang="en" sz="1100">
                          <a:solidFill>
                            <a:schemeClr val="dk1"/>
                          </a:solidFill>
                          <a:latin typeface="Arvo"/>
                          <a:ea typeface="Arvo"/>
                          <a:cs typeface="Arvo"/>
                          <a:sym typeface="Arvo"/>
                        </a:rPr>
                        <a:t>Retired Faculty/Staff</a:t>
                      </a:r>
                      <a:endParaRPr sz="1100">
                        <a:solidFill>
                          <a:schemeClr val="dk1"/>
                        </a:solidFill>
                        <a:latin typeface="Arvo"/>
                        <a:ea typeface="Arvo"/>
                        <a:cs typeface="Arvo"/>
                        <a:sym typeface="Arvo"/>
                      </a:endParaRPr>
                    </a:p>
                    <a:p>
                      <a:pPr marL="457200" lvl="0" indent="-29845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vo"/>
                        <a:buChar char="●"/>
                      </a:pPr>
                      <a:r>
                        <a:rPr lang="en" sz="1100">
                          <a:solidFill>
                            <a:schemeClr val="dk1"/>
                          </a:solidFill>
                          <a:latin typeface="Arvo"/>
                          <a:ea typeface="Arvo"/>
                          <a:cs typeface="Arvo"/>
                          <a:sym typeface="Arvo"/>
                        </a:rPr>
                        <a:t>Visiting Researchers</a:t>
                      </a:r>
                      <a:endParaRPr sz="1100">
                        <a:solidFill>
                          <a:schemeClr val="dk1"/>
                        </a:solidFill>
                        <a:latin typeface="Arvo"/>
                        <a:ea typeface="Arvo"/>
                        <a:cs typeface="Arvo"/>
                        <a:sym typeface="Arvo"/>
                      </a:endParaRPr>
                    </a:p>
                    <a:p>
                      <a:pPr marL="457200" lvl="0" indent="-29845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vo"/>
                        <a:buChar char="●"/>
                      </a:pPr>
                      <a:r>
                        <a:rPr lang="en" sz="1100">
                          <a:solidFill>
                            <a:schemeClr val="dk1"/>
                          </a:solidFill>
                          <a:latin typeface="Arvo"/>
                          <a:ea typeface="Arvo"/>
                          <a:cs typeface="Arvo"/>
                          <a:sym typeface="Arvo"/>
                        </a:rPr>
                        <a:t>Special Borrowers </a:t>
                      </a:r>
                      <a:endParaRPr sz="1100">
                        <a:solidFill>
                          <a:schemeClr val="dk1"/>
                        </a:solidFill>
                        <a:latin typeface="Arvo"/>
                        <a:ea typeface="Arvo"/>
                        <a:cs typeface="Arvo"/>
                        <a:sym typeface="Arvo"/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100">
                        <a:latin typeface="Arvo"/>
                        <a:ea typeface="Arvo"/>
                        <a:cs typeface="Arvo"/>
                        <a:sym typeface="Arvo"/>
                      </a:endParaRPr>
                    </a:p>
                  </a:txBody>
                  <a:tcPr marL="91425" marR="91425" marT="91425" marB="91425" anchor="ctr">
                    <a:lnT w="12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rowSpan="4">
                  <a:txBody>
                    <a:bodyPr/>
                    <a:lstStyle/>
                    <a:p>
                      <a:pPr marL="342900" lvl="0" indent="-29845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vo"/>
                        <a:buChar char="●"/>
                      </a:pPr>
                      <a:r>
                        <a:rPr lang="en" sz="1100">
                          <a:solidFill>
                            <a:schemeClr val="dk1"/>
                          </a:solidFill>
                          <a:latin typeface="Arvo"/>
                          <a:ea typeface="Arvo"/>
                          <a:cs typeface="Arvo"/>
                          <a:sym typeface="Arvo"/>
                        </a:rPr>
                        <a:t>Newly Published</a:t>
                      </a:r>
                      <a:endParaRPr sz="1100">
                        <a:solidFill>
                          <a:schemeClr val="dk1"/>
                        </a:solidFill>
                        <a:latin typeface="Arvo"/>
                        <a:ea typeface="Arvo"/>
                        <a:cs typeface="Arvo"/>
                        <a:sym typeface="Arvo"/>
                      </a:endParaRPr>
                    </a:p>
                    <a:p>
                      <a:pPr marL="342900" lvl="0" indent="-29845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vo"/>
                        <a:buChar char="●"/>
                      </a:pPr>
                      <a:r>
                        <a:rPr lang="en" sz="1100">
                          <a:solidFill>
                            <a:schemeClr val="dk1"/>
                          </a:solidFill>
                          <a:latin typeface="Arvo"/>
                          <a:ea typeface="Arvo"/>
                          <a:cs typeface="Arvo"/>
                          <a:sym typeface="Arvo"/>
                        </a:rPr>
                        <a:t>Textbooks</a:t>
                      </a:r>
                      <a:endParaRPr sz="1100">
                        <a:solidFill>
                          <a:schemeClr val="dk1"/>
                        </a:solidFill>
                        <a:latin typeface="Arvo"/>
                        <a:ea typeface="Arvo"/>
                        <a:cs typeface="Arvo"/>
                        <a:sym typeface="Arvo"/>
                      </a:endParaRPr>
                    </a:p>
                    <a:p>
                      <a:pPr marL="342900" lvl="0" indent="-29845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vo"/>
                        <a:buChar char="●"/>
                      </a:pPr>
                      <a:r>
                        <a:rPr lang="en" sz="1100">
                          <a:solidFill>
                            <a:schemeClr val="dk1"/>
                          </a:solidFill>
                          <a:latin typeface="Arvo"/>
                          <a:ea typeface="Arvo"/>
                          <a:cs typeface="Arvo"/>
                          <a:sym typeface="Arvo"/>
                        </a:rPr>
                        <a:t>Ebooks</a:t>
                      </a:r>
                      <a:endParaRPr sz="1100">
                        <a:solidFill>
                          <a:schemeClr val="dk1"/>
                        </a:solidFill>
                        <a:latin typeface="Arvo"/>
                        <a:ea typeface="Arvo"/>
                        <a:cs typeface="Arvo"/>
                        <a:sym typeface="Arvo"/>
                      </a:endParaRPr>
                    </a:p>
                    <a:p>
                      <a:pPr marL="342900" lvl="0" indent="-29845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vo"/>
                        <a:buChar char="●"/>
                      </a:pPr>
                      <a:r>
                        <a:rPr lang="en" sz="1100">
                          <a:solidFill>
                            <a:schemeClr val="dk1"/>
                          </a:solidFill>
                          <a:latin typeface="Arvo"/>
                          <a:ea typeface="Arvo"/>
                          <a:cs typeface="Arvo"/>
                          <a:sym typeface="Arvo"/>
                        </a:rPr>
                        <a:t>International ILL</a:t>
                      </a:r>
                      <a:endParaRPr sz="1100">
                        <a:solidFill>
                          <a:schemeClr val="dk1"/>
                        </a:solidFill>
                        <a:latin typeface="Arvo"/>
                        <a:ea typeface="Arvo"/>
                        <a:cs typeface="Arvo"/>
                        <a:sym typeface="Arvo"/>
                      </a:endParaRPr>
                    </a:p>
                    <a:p>
                      <a:pPr marL="342900" lvl="0" indent="-29845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vo"/>
                        <a:buChar char="●"/>
                      </a:pPr>
                      <a:r>
                        <a:rPr lang="en" sz="1100">
                          <a:solidFill>
                            <a:schemeClr val="dk1"/>
                          </a:solidFill>
                          <a:latin typeface="Arvo"/>
                          <a:ea typeface="Arvo"/>
                          <a:cs typeface="Arvo"/>
                          <a:sym typeface="Arvo"/>
                        </a:rPr>
                        <a:t>Audio/Video</a:t>
                      </a:r>
                      <a:endParaRPr sz="1100">
                        <a:solidFill>
                          <a:schemeClr val="dk1"/>
                        </a:solidFill>
                        <a:latin typeface="Arvo"/>
                        <a:ea typeface="Arvo"/>
                        <a:cs typeface="Arvo"/>
                        <a:sym typeface="Arvo"/>
                      </a:endParaRPr>
                    </a:p>
                    <a:p>
                      <a:pPr marL="342900" lvl="0" indent="-29845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vo"/>
                        <a:buChar char="●"/>
                      </a:pPr>
                      <a:r>
                        <a:rPr lang="en" sz="1100">
                          <a:solidFill>
                            <a:schemeClr val="dk1"/>
                          </a:solidFill>
                          <a:latin typeface="Arvo"/>
                          <a:ea typeface="Arvo"/>
                          <a:cs typeface="Arvo"/>
                          <a:sym typeface="Arvo"/>
                        </a:rPr>
                        <a:t>Microform</a:t>
                      </a:r>
                      <a:endParaRPr sz="1100">
                        <a:solidFill>
                          <a:schemeClr val="dk1"/>
                        </a:solidFill>
                        <a:latin typeface="Arvo"/>
                        <a:ea typeface="Arvo"/>
                        <a:cs typeface="Arvo"/>
                        <a:sym typeface="Arvo"/>
                      </a:endParaRPr>
                    </a:p>
                    <a:p>
                      <a:pPr marL="342900" lvl="0" indent="-29845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vo"/>
                        <a:buChar char="●"/>
                      </a:pPr>
                      <a:r>
                        <a:rPr lang="en" sz="1100">
                          <a:solidFill>
                            <a:schemeClr val="dk1"/>
                          </a:solidFill>
                          <a:latin typeface="Arvo"/>
                          <a:ea typeface="Arvo"/>
                          <a:cs typeface="Arvo"/>
                          <a:sym typeface="Arvo"/>
                        </a:rPr>
                        <a:t>Video Games</a:t>
                      </a:r>
                      <a:endParaRPr sz="1100">
                        <a:solidFill>
                          <a:schemeClr val="dk1"/>
                        </a:solidFill>
                        <a:latin typeface="Arvo"/>
                        <a:ea typeface="Arvo"/>
                        <a:cs typeface="Arvo"/>
                        <a:sym typeface="Arvo"/>
                      </a:endParaRPr>
                    </a:p>
                    <a:p>
                      <a:pPr marL="342900" lvl="0" indent="-29845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vo"/>
                        <a:buChar char="●"/>
                      </a:pPr>
                      <a:r>
                        <a:rPr lang="en" sz="1100">
                          <a:solidFill>
                            <a:schemeClr val="dk1"/>
                          </a:solidFill>
                          <a:latin typeface="Arvo"/>
                          <a:ea typeface="Arvo"/>
                          <a:cs typeface="Arvo"/>
                          <a:sym typeface="Arvo"/>
                        </a:rPr>
                        <a:t>Music Scores</a:t>
                      </a:r>
                      <a:endParaRPr sz="1100">
                        <a:solidFill>
                          <a:schemeClr val="dk1"/>
                        </a:solidFill>
                        <a:latin typeface="Arvo"/>
                        <a:ea typeface="Arvo"/>
                        <a:cs typeface="Arvo"/>
                        <a:sym typeface="Arvo"/>
                      </a:endParaRPr>
                    </a:p>
                    <a:p>
                      <a:pPr marL="342900" lvl="0" indent="-29845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vo"/>
                        <a:buChar char="●"/>
                      </a:pPr>
                      <a:r>
                        <a:rPr lang="en" sz="1100">
                          <a:solidFill>
                            <a:schemeClr val="dk1"/>
                          </a:solidFill>
                          <a:latin typeface="Arvo"/>
                          <a:ea typeface="Arvo"/>
                          <a:cs typeface="Arvo"/>
                          <a:sym typeface="Arvo"/>
                        </a:rPr>
                        <a:t>Theses/Dissertations</a:t>
                      </a:r>
                      <a:endParaRPr sz="1100">
                        <a:solidFill>
                          <a:schemeClr val="dk1"/>
                        </a:solidFill>
                        <a:latin typeface="Arvo"/>
                        <a:ea typeface="Arvo"/>
                        <a:cs typeface="Arvo"/>
                        <a:sym typeface="Arvo"/>
                      </a:endParaRPr>
                    </a:p>
                    <a:p>
                      <a:pPr marL="342900" lvl="0" indent="-29845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vo"/>
                        <a:buChar char="●"/>
                      </a:pPr>
                      <a:r>
                        <a:rPr lang="en" sz="1100">
                          <a:solidFill>
                            <a:schemeClr val="dk1"/>
                          </a:solidFill>
                          <a:latin typeface="Arvo"/>
                          <a:ea typeface="Arvo"/>
                          <a:cs typeface="Arvo"/>
                          <a:sym typeface="Arvo"/>
                        </a:rPr>
                        <a:t>Conference Papers</a:t>
                      </a:r>
                      <a:endParaRPr sz="1100">
                        <a:solidFill>
                          <a:schemeClr val="dk1"/>
                        </a:solidFill>
                        <a:latin typeface="Arvo"/>
                        <a:ea typeface="Arvo"/>
                        <a:cs typeface="Arvo"/>
                        <a:sym typeface="Arvo"/>
                      </a:endParaRPr>
                    </a:p>
                    <a:p>
                      <a:pPr marL="342900" lvl="0" indent="-29845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vo"/>
                        <a:buChar char="●"/>
                      </a:pPr>
                      <a:r>
                        <a:rPr lang="en" sz="1100">
                          <a:solidFill>
                            <a:schemeClr val="dk1"/>
                          </a:solidFill>
                          <a:latin typeface="Arvo"/>
                          <a:ea typeface="Arvo"/>
                          <a:cs typeface="Arvo"/>
                          <a:sym typeface="Arvo"/>
                        </a:rPr>
                        <a:t>Maps</a:t>
                      </a:r>
                      <a:endParaRPr sz="1100">
                        <a:solidFill>
                          <a:schemeClr val="dk1"/>
                        </a:solidFill>
                        <a:latin typeface="Arvo"/>
                        <a:ea typeface="Arvo"/>
                        <a:cs typeface="Arvo"/>
                        <a:sym typeface="Arvo"/>
                      </a:endParaRPr>
                    </a:p>
                    <a:p>
                      <a:pPr marL="342900" lvl="0" indent="-29845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vo"/>
                        <a:buChar char="●"/>
                      </a:pPr>
                      <a:r>
                        <a:rPr lang="en" sz="1100">
                          <a:solidFill>
                            <a:schemeClr val="dk1"/>
                          </a:solidFill>
                          <a:latin typeface="Arvo"/>
                          <a:ea typeface="Arvo"/>
                          <a:cs typeface="Arvo"/>
                          <a:sym typeface="Arvo"/>
                        </a:rPr>
                        <a:t>Technical Standards</a:t>
                      </a:r>
                      <a:endParaRPr sz="1100">
                        <a:solidFill>
                          <a:schemeClr val="dk1"/>
                        </a:solidFill>
                        <a:latin typeface="Arvo"/>
                        <a:ea typeface="Arvo"/>
                        <a:cs typeface="Arvo"/>
                        <a:sym typeface="Arvo"/>
                      </a:endParaRPr>
                    </a:p>
                    <a:p>
                      <a:pPr marL="342900" lvl="0" indent="-29845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vo"/>
                        <a:buChar char="●"/>
                      </a:pPr>
                      <a:r>
                        <a:rPr lang="en" sz="1100">
                          <a:solidFill>
                            <a:schemeClr val="dk1"/>
                          </a:solidFill>
                          <a:latin typeface="Arvo"/>
                          <a:ea typeface="Arvo"/>
                          <a:cs typeface="Arvo"/>
                          <a:sym typeface="Arvo"/>
                        </a:rPr>
                        <a:t>Archives &amp; Special Collections</a:t>
                      </a:r>
                      <a:endParaRPr sz="1100">
                        <a:latin typeface="Arvo"/>
                        <a:ea typeface="Arvo"/>
                        <a:cs typeface="Arvo"/>
                        <a:sym typeface="Arvo"/>
                      </a:endParaRPr>
                    </a:p>
                  </a:txBody>
                  <a:tcPr marL="91425" marR="91425" marT="91425" marB="91425">
                    <a:lnT w="12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</a:tcPr>
                </a:tc>
                <a:tc rowSpan="4">
                  <a:txBody>
                    <a:bodyPr/>
                    <a:lstStyle/>
                    <a:p>
                      <a:pPr marL="342900" lvl="0" indent="-29845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vo"/>
                        <a:buChar char="●"/>
                      </a:pPr>
                      <a:r>
                        <a:rPr lang="en" sz="1100">
                          <a:solidFill>
                            <a:schemeClr val="dk1"/>
                          </a:solidFill>
                          <a:latin typeface="Arvo"/>
                          <a:ea typeface="Arvo"/>
                          <a:cs typeface="Arvo"/>
                          <a:sym typeface="Arvo"/>
                        </a:rPr>
                        <a:t>Document Delivery (scanning from local collection)</a:t>
                      </a:r>
                      <a:endParaRPr sz="1100">
                        <a:solidFill>
                          <a:schemeClr val="dk1"/>
                        </a:solidFill>
                        <a:latin typeface="Arvo"/>
                        <a:ea typeface="Arvo"/>
                        <a:cs typeface="Arvo"/>
                        <a:sym typeface="Arvo"/>
                      </a:endParaRPr>
                    </a:p>
                    <a:p>
                      <a:pPr marL="342900" lvl="0" indent="-22860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100">
                        <a:solidFill>
                          <a:schemeClr val="dk1"/>
                        </a:solidFill>
                        <a:latin typeface="Arvo"/>
                        <a:ea typeface="Arvo"/>
                        <a:cs typeface="Arvo"/>
                        <a:sym typeface="Arvo"/>
                      </a:endParaRPr>
                    </a:p>
                    <a:p>
                      <a:pPr marL="342900" lvl="0" indent="-29845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vo"/>
                        <a:buChar char="●"/>
                      </a:pPr>
                      <a:r>
                        <a:rPr lang="en" sz="1100">
                          <a:solidFill>
                            <a:schemeClr val="dk1"/>
                          </a:solidFill>
                          <a:latin typeface="Arvo"/>
                          <a:ea typeface="Arvo"/>
                          <a:cs typeface="Arvo"/>
                          <a:sym typeface="Arvo"/>
                        </a:rPr>
                        <a:t>Purchase on Demand</a:t>
                      </a:r>
                      <a:endParaRPr sz="1100">
                        <a:solidFill>
                          <a:schemeClr val="dk1"/>
                        </a:solidFill>
                        <a:latin typeface="Arvo"/>
                        <a:ea typeface="Arvo"/>
                        <a:cs typeface="Arvo"/>
                        <a:sym typeface="Arvo"/>
                      </a:endParaRPr>
                    </a:p>
                    <a:p>
                      <a:pPr marL="342900" lvl="0" indent="-22860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solidFill>
                            <a:schemeClr val="dk1"/>
                          </a:solidFill>
                          <a:latin typeface="Arvo"/>
                          <a:ea typeface="Arvo"/>
                          <a:cs typeface="Arvo"/>
                          <a:sym typeface="Arvo"/>
                        </a:rPr>
                        <a:t> </a:t>
                      </a:r>
                      <a:endParaRPr sz="1100">
                        <a:solidFill>
                          <a:schemeClr val="dk1"/>
                        </a:solidFill>
                        <a:latin typeface="Arvo"/>
                        <a:ea typeface="Arvo"/>
                        <a:cs typeface="Arvo"/>
                        <a:sym typeface="Arvo"/>
                      </a:endParaRPr>
                    </a:p>
                    <a:p>
                      <a:pPr marL="342900" lvl="0" indent="-29845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vo"/>
                        <a:buChar char="●"/>
                      </a:pPr>
                      <a:r>
                        <a:rPr lang="en" sz="1100">
                          <a:solidFill>
                            <a:schemeClr val="dk1"/>
                          </a:solidFill>
                          <a:latin typeface="Arvo"/>
                          <a:ea typeface="Arvo"/>
                          <a:cs typeface="Arvo"/>
                          <a:sym typeface="Arvo"/>
                        </a:rPr>
                        <a:t>Accessible PDFs</a:t>
                      </a:r>
                      <a:endParaRPr sz="1100">
                        <a:solidFill>
                          <a:schemeClr val="dk1"/>
                        </a:solidFill>
                        <a:latin typeface="Arvo"/>
                        <a:ea typeface="Arvo"/>
                        <a:cs typeface="Arvo"/>
                        <a:sym typeface="Arvo"/>
                      </a:endParaRPr>
                    </a:p>
                    <a:p>
                      <a:pPr marL="342900" lvl="0" indent="-22860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100">
                        <a:solidFill>
                          <a:schemeClr val="dk1"/>
                        </a:solidFill>
                        <a:latin typeface="Arvo"/>
                        <a:ea typeface="Arvo"/>
                        <a:cs typeface="Arvo"/>
                        <a:sym typeface="Arvo"/>
                      </a:endParaRPr>
                    </a:p>
                    <a:p>
                      <a:pPr marL="342900" lvl="0" indent="-29845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vo"/>
                        <a:buChar char="●"/>
                      </a:pPr>
                      <a:r>
                        <a:rPr lang="en" sz="1100">
                          <a:solidFill>
                            <a:schemeClr val="dk1"/>
                          </a:solidFill>
                          <a:latin typeface="Arvo"/>
                          <a:ea typeface="Arvo"/>
                          <a:cs typeface="Arvo"/>
                          <a:sym typeface="Arvo"/>
                        </a:rPr>
                        <a:t>Data/Statistics</a:t>
                      </a:r>
                      <a:endParaRPr sz="1100">
                        <a:latin typeface="Arvo"/>
                        <a:ea typeface="Arvo"/>
                        <a:cs typeface="Arvo"/>
                        <a:sym typeface="Arvo"/>
                      </a:endParaRPr>
                    </a:p>
                  </a:txBody>
                  <a:tcPr marL="91425" marR="91425" marT="91425" marB="91425">
                    <a:lnT w="12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2165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5715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latin typeface="Arvo"/>
                          <a:ea typeface="Arvo"/>
                          <a:cs typeface="Arvo"/>
                          <a:sym typeface="Arvo"/>
                        </a:rPr>
                        <a:t>Distance Education Students</a:t>
                      </a:r>
                      <a:endParaRPr sz="1100">
                        <a:latin typeface="Arvo"/>
                        <a:ea typeface="Arvo"/>
                        <a:cs typeface="Arvo"/>
                        <a:sym typeface="Arvo"/>
                      </a:endParaRPr>
                    </a:p>
                  </a:txBody>
                  <a:tcPr marL="68575" marR="68575" marT="91425" marB="91425" anchor="ctr">
                    <a:lnL w="9525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4950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latin typeface="Arvo"/>
                          <a:ea typeface="Arvo"/>
                          <a:cs typeface="Arvo"/>
                          <a:sym typeface="Arvo"/>
                        </a:rPr>
                        <a:t>Policies Based on </a:t>
                      </a:r>
                      <a:endParaRPr sz="1100">
                        <a:latin typeface="Arvo"/>
                        <a:ea typeface="Arvo"/>
                        <a:cs typeface="Arvo"/>
                        <a:sym typeface="Arvo"/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latin typeface="Arvo"/>
                          <a:ea typeface="Arvo"/>
                          <a:cs typeface="Arvo"/>
                          <a:sym typeface="Arvo"/>
                        </a:rPr>
                        <a:t>Patron Status</a:t>
                      </a:r>
                      <a:endParaRPr sz="1100">
                        <a:latin typeface="Arvo"/>
                        <a:ea typeface="Arvo"/>
                        <a:cs typeface="Arvo"/>
                        <a:sym typeface="Arvo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650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3615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100">
                        <a:latin typeface="Arvo"/>
                        <a:ea typeface="Arvo"/>
                        <a:cs typeface="Arvo"/>
                        <a:sym typeface="Arvo"/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latin typeface="Arvo"/>
                          <a:ea typeface="Arvo"/>
                          <a:cs typeface="Arvo"/>
                          <a:sym typeface="Arvo"/>
                        </a:rPr>
                        <a:t>Fees &amp; Fines</a:t>
                      </a:r>
                      <a:endParaRPr sz="1100">
                        <a:latin typeface="Arvo"/>
                        <a:ea typeface="Arvo"/>
                        <a:cs typeface="Arvo"/>
                        <a:sym typeface="Arvo"/>
                      </a:endParaRPr>
                    </a:p>
                  </a:txBody>
                  <a:tcPr marL="91425" marR="91425" marT="91425" marB="91425">
                    <a:lnT w="12650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Google Shape;255;p32"/>
          <p:cNvSpPr txBox="1">
            <a:spLocks noGrp="1"/>
          </p:cNvSpPr>
          <p:nvPr>
            <p:ph type="title"/>
          </p:nvPr>
        </p:nvSpPr>
        <p:spPr>
          <a:xfrm>
            <a:off x="1379650" y="530100"/>
            <a:ext cx="6725400" cy="79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400">
                <a:solidFill>
                  <a:schemeClr val="dk1"/>
                </a:solidFill>
              </a:rPr>
              <a:t>Q</a:t>
            </a:r>
            <a:r>
              <a:rPr lang="en">
                <a:solidFill>
                  <a:schemeClr val="dk1"/>
                </a:solidFill>
              </a:rPr>
              <a:t>uestions your interlibrary loan expert can answer</a:t>
            </a:r>
            <a:endParaRPr>
              <a:solidFill>
                <a:srgbClr val="000000"/>
              </a:solidFill>
            </a:endParaRPr>
          </a:p>
        </p:txBody>
      </p:sp>
      <p:sp>
        <p:nvSpPr>
          <p:cNvPr id="256" name="Google Shape;256;p32"/>
          <p:cNvSpPr txBox="1">
            <a:spLocks noGrp="1"/>
          </p:cNvSpPr>
          <p:nvPr>
            <p:ph type="body" idx="1"/>
          </p:nvPr>
        </p:nvSpPr>
        <p:spPr>
          <a:xfrm>
            <a:off x="741575" y="1479300"/>
            <a:ext cx="4121100" cy="276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spcBef>
                <a:spcPts val="600"/>
              </a:spcBef>
              <a:spcAft>
                <a:spcPts val="0"/>
              </a:spcAft>
              <a:buSzPts val="1800"/>
              <a:buChar char="■"/>
            </a:pPr>
            <a:r>
              <a:rPr lang="en"/>
              <a:t>Statistics by Department</a:t>
            </a:r>
            <a:endParaRPr/>
          </a:p>
          <a:p>
            <a:pPr marL="914400" lvl="1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■"/>
            </a:pPr>
            <a:r>
              <a:rPr lang="en"/>
              <a:t>Who: Faculty / Students</a:t>
            </a:r>
            <a:endParaRPr/>
          </a:p>
          <a:p>
            <a:pPr marL="914400" lvl="1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■"/>
            </a:pPr>
            <a:r>
              <a:rPr lang="en"/>
              <a:t>What: Materials / Topics</a:t>
            </a:r>
            <a:endParaRPr/>
          </a:p>
          <a:p>
            <a:pPr marL="914400" lvl="1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■"/>
            </a:pPr>
            <a:r>
              <a:rPr lang="en"/>
              <a:t>When: Date of Publication</a:t>
            </a:r>
            <a:endParaRPr/>
          </a:p>
          <a:p>
            <a:pPr marL="914400" lvl="1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■"/>
            </a:pPr>
            <a:r>
              <a:rPr lang="en"/>
              <a:t>Where: Cited In </a:t>
            </a:r>
            <a:endParaRPr/>
          </a:p>
          <a:p>
            <a:pPr marL="914400" lvl="1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■"/>
            </a:pPr>
            <a:r>
              <a:rPr lang="en"/>
              <a:t>Why: Low Use/ High Use</a:t>
            </a:r>
            <a:endParaRPr/>
          </a:p>
          <a:p>
            <a:pPr marL="914400" lvl="1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■"/>
            </a:pPr>
            <a:r>
              <a:rPr lang="en"/>
              <a:t>How: Data on Demand</a:t>
            </a:r>
            <a:endParaRPr/>
          </a:p>
        </p:txBody>
      </p:sp>
      <p:sp>
        <p:nvSpPr>
          <p:cNvPr id="257" name="Google Shape;257;p32"/>
          <p:cNvSpPr txBox="1">
            <a:spLocks noGrp="1"/>
          </p:cNvSpPr>
          <p:nvPr>
            <p:ph type="sldNum" idx="12"/>
          </p:nvPr>
        </p:nvSpPr>
        <p:spPr>
          <a:xfrm>
            <a:off x="4297650" y="4613400"/>
            <a:ext cx="548700" cy="530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18</a:t>
            </a:fld>
            <a:endParaRPr/>
          </a:p>
        </p:txBody>
      </p:sp>
      <p:pic>
        <p:nvPicPr>
          <p:cNvPr id="258" name="Google Shape;258;p3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985475" y="1479299"/>
            <a:ext cx="3976525" cy="2448702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59" name="Google Shape;259;p32"/>
          <p:cNvGrpSpPr/>
          <p:nvPr/>
        </p:nvGrpSpPr>
        <p:grpSpPr>
          <a:xfrm>
            <a:off x="765759" y="825188"/>
            <a:ext cx="336485" cy="206609"/>
            <a:chOff x="4601275" y="1702875"/>
            <a:chExt cx="471400" cy="289450"/>
          </a:xfrm>
        </p:grpSpPr>
        <p:sp>
          <p:nvSpPr>
            <p:cNvPr id="260" name="Google Shape;260;p32"/>
            <p:cNvSpPr/>
            <p:nvPr/>
          </p:nvSpPr>
          <p:spPr>
            <a:xfrm>
              <a:off x="4816200" y="1702875"/>
              <a:ext cx="41550" cy="41550"/>
            </a:xfrm>
            <a:custGeom>
              <a:avLst/>
              <a:gdLst/>
              <a:ahLst/>
              <a:cxnLst/>
              <a:rect l="l" t="t" r="r" b="b"/>
              <a:pathLst>
                <a:path w="1662" h="1662" extrusionOk="0">
                  <a:moveTo>
                    <a:pt x="831" y="1"/>
                  </a:moveTo>
                  <a:lnTo>
                    <a:pt x="660" y="25"/>
                  </a:lnTo>
                  <a:lnTo>
                    <a:pt x="514" y="74"/>
                  </a:lnTo>
                  <a:lnTo>
                    <a:pt x="367" y="148"/>
                  </a:lnTo>
                  <a:lnTo>
                    <a:pt x="245" y="245"/>
                  </a:lnTo>
                  <a:lnTo>
                    <a:pt x="147" y="367"/>
                  </a:lnTo>
                  <a:lnTo>
                    <a:pt x="74" y="514"/>
                  </a:lnTo>
                  <a:lnTo>
                    <a:pt x="25" y="660"/>
                  </a:lnTo>
                  <a:lnTo>
                    <a:pt x="1" y="831"/>
                  </a:lnTo>
                  <a:lnTo>
                    <a:pt x="25" y="1002"/>
                  </a:lnTo>
                  <a:lnTo>
                    <a:pt x="74" y="1173"/>
                  </a:lnTo>
                  <a:lnTo>
                    <a:pt x="147" y="1295"/>
                  </a:lnTo>
                  <a:lnTo>
                    <a:pt x="245" y="1418"/>
                  </a:lnTo>
                  <a:lnTo>
                    <a:pt x="367" y="1540"/>
                  </a:lnTo>
                  <a:lnTo>
                    <a:pt x="514" y="1613"/>
                  </a:lnTo>
                  <a:lnTo>
                    <a:pt x="660" y="1662"/>
                  </a:lnTo>
                  <a:lnTo>
                    <a:pt x="1002" y="1662"/>
                  </a:lnTo>
                  <a:lnTo>
                    <a:pt x="1149" y="1613"/>
                  </a:lnTo>
                  <a:lnTo>
                    <a:pt x="1295" y="1540"/>
                  </a:lnTo>
                  <a:lnTo>
                    <a:pt x="1417" y="1418"/>
                  </a:lnTo>
                  <a:lnTo>
                    <a:pt x="1515" y="1295"/>
                  </a:lnTo>
                  <a:lnTo>
                    <a:pt x="1588" y="1173"/>
                  </a:lnTo>
                  <a:lnTo>
                    <a:pt x="1637" y="1002"/>
                  </a:lnTo>
                  <a:lnTo>
                    <a:pt x="1661" y="831"/>
                  </a:lnTo>
                  <a:lnTo>
                    <a:pt x="1637" y="660"/>
                  </a:lnTo>
                  <a:lnTo>
                    <a:pt x="1588" y="514"/>
                  </a:lnTo>
                  <a:lnTo>
                    <a:pt x="1515" y="367"/>
                  </a:lnTo>
                  <a:lnTo>
                    <a:pt x="1417" y="245"/>
                  </a:lnTo>
                  <a:lnTo>
                    <a:pt x="1295" y="148"/>
                  </a:lnTo>
                  <a:lnTo>
                    <a:pt x="1149" y="74"/>
                  </a:lnTo>
                  <a:lnTo>
                    <a:pt x="1002" y="25"/>
                  </a:lnTo>
                  <a:lnTo>
                    <a:pt x="831" y="1"/>
                  </a:ln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4343"/>
                </a:solidFill>
              </a:endParaRPr>
            </a:p>
          </p:txBody>
        </p:sp>
        <p:sp>
          <p:nvSpPr>
            <p:cNvPr id="261" name="Google Shape;261;p32"/>
            <p:cNvSpPr/>
            <p:nvPr/>
          </p:nvSpPr>
          <p:spPr>
            <a:xfrm>
              <a:off x="5031125" y="1757225"/>
              <a:ext cx="41550" cy="41550"/>
            </a:xfrm>
            <a:custGeom>
              <a:avLst/>
              <a:gdLst/>
              <a:ahLst/>
              <a:cxnLst/>
              <a:rect l="l" t="t" r="r" b="b"/>
              <a:pathLst>
                <a:path w="1662" h="1662" extrusionOk="0">
                  <a:moveTo>
                    <a:pt x="831" y="1"/>
                  </a:moveTo>
                  <a:lnTo>
                    <a:pt x="660" y="25"/>
                  </a:lnTo>
                  <a:lnTo>
                    <a:pt x="513" y="74"/>
                  </a:lnTo>
                  <a:lnTo>
                    <a:pt x="367" y="147"/>
                  </a:lnTo>
                  <a:lnTo>
                    <a:pt x="245" y="245"/>
                  </a:lnTo>
                  <a:lnTo>
                    <a:pt x="147" y="367"/>
                  </a:lnTo>
                  <a:lnTo>
                    <a:pt x="74" y="514"/>
                  </a:lnTo>
                  <a:lnTo>
                    <a:pt x="25" y="684"/>
                  </a:lnTo>
                  <a:lnTo>
                    <a:pt x="1" y="831"/>
                  </a:lnTo>
                  <a:lnTo>
                    <a:pt x="25" y="1002"/>
                  </a:lnTo>
                  <a:lnTo>
                    <a:pt x="74" y="1173"/>
                  </a:lnTo>
                  <a:lnTo>
                    <a:pt x="147" y="1295"/>
                  </a:lnTo>
                  <a:lnTo>
                    <a:pt x="245" y="1417"/>
                  </a:lnTo>
                  <a:lnTo>
                    <a:pt x="367" y="1539"/>
                  </a:lnTo>
                  <a:lnTo>
                    <a:pt x="513" y="1613"/>
                  </a:lnTo>
                  <a:lnTo>
                    <a:pt x="660" y="1661"/>
                  </a:lnTo>
                  <a:lnTo>
                    <a:pt x="1002" y="1661"/>
                  </a:lnTo>
                  <a:lnTo>
                    <a:pt x="1148" y="1613"/>
                  </a:lnTo>
                  <a:lnTo>
                    <a:pt x="1295" y="1539"/>
                  </a:lnTo>
                  <a:lnTo>
                    <a:pt x="1417" y="1417"/>
                  </a:lnTo>
                  <a:lnTo>
                    <a:pt x="1515" y="1295"/>
                  </a:lnTo>
                  <a:lnTo>
                    <a:pt x="1588" y="1173"/>
                  </a:lnTo>
                  <a:lnTo>
                    <a:pt x="1637" y="1002"/>
                  </a:lnTo>
                  <a:lnTo>
                    <a:pt x="1661" y="831"/>
                  </a:lnTo>
                  <a:lnTo>
                    <a:pt x="1637" y="684"/>
                  </a:lnTo>
                  <a:lnTo>
                    <a:pt x="1588" y="514"/>
                  </a:lnTo>
                  <a:lnTo>
                    <a:pt x="1515" y="367"/>
                  </a:lnTo>
                  <a:lnTo>
                    <a:pt x="1417" y="245"/>
                  </a:lnTo>
                  <a:lnTo>
                    <a:pt x="1295" y="147"/>
                  </a:lnTo>
                  <a:lnTo>
                    <a:pt x="1148" y="74"/>
                  </a:lnTo>
                  <a:lnTo>
                    <a:pt x="1002" y="25"/>
                  </a:lnTo>
                  <a:lnTo>
                    <a:pt x="831" y="1"/>
                  </a:ln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4343"/>
                </a:solidFill>
              </a:endParaRPr>
            </a:p>
          </p:txBody>
        </p:sp>
        <p:sp>
          <p:nvSpPr>
            <p:cNvPr id="262" name="Google Shape;262;p32"/>
            <p:cNvSpPr/>
            <p:nvPr/>
          </p:nvSpPr>
          <p:spPr>
            <a:xfrm>
              <a:off x="4634875" y="1756000"/>
              <a:ext cx="404225" cy="178325"/>
            </a:xfrm>
            <a:custGeom>
              <a:avLst/>
              <a:gdLst/>
              <a:ahLst/>
              <a:cxnLst/>
              <a:rect l="l" t="t" r="r" b="b"/>
              <a:pathLst>
                <a:path w="16169" h="7133" extrusionOk="0">
                  <a:moveTo>
                    <a:pt x="7742" y="1"/>
                  </a:moveTo>
                  <a:lnTo>
                    <a:pt x="5007" y="3444"/>
                  </a:lnTo>
                  <a:lnTo>
                    <a:pt x="464" y="1784"/>
                  </a:lnTo>
                  <a:lnTo>
                    <a:pt x="366" y="1881"/>
                  </a:lnTo>
                  <a:lnTo>
                    <a:pt x="244" y="1979"/>
                  </a:lnTo>
                  <a:lnTo>
                    <a:pt x="122" y="2052"/>
                  </a:lnTo>
                  <a:lnTo>
                    <a:pt x="0" y="2101"/>
                  </a:lnTo>
                  <a:lnTo>
                    <a:pt x="1465" y="7132"/>
                  </a:lnTo>
                  <a:lnTo>
                    <a:pt x="14703" y="7132"/>
                  </a:lnTo>
                  <a:lnTo>
                    <a:pt x="16168" y="2101"/>
                  </a:lnTo>
                  <a:lnTo>
                    <a:pt x="16046" y="2052"/>
                  </a:lnTo>
                  <a:lnTo>
                    <a:pt x="15924" y="1979"/>
                  </a:lnTo>
                  <a:lnTo>
                    <a:pt x="15802" y="1881"/>
                  </a:lnTo>
                  <a:lnTo>
                    <a:pt x="15704" y="1784"/>
                  </a:lnTo>
                  <a:lnTo>
                    <a:pt x="11161" y="3444"/>
                  </a:lnTo>
                  <a:lnTo>
                    <a:pt x="8426" y="1"/>
                  </a:lnTo>
                  <a:lnTo>
                    <a:pt x="8255" y="25"/>
                  </a:lnTo>
                  <a:lnTo>
                    <a:pt x="7913" y="25"/>
                  </a:lnTo>
                  <a:lnTo>
                    <a:pt x="7742" y="1"/>
                  </a:ln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4343"/>
                </a:solidFill>
              </a:endParaRPr>
            </a:p>
          </p:txBody>
        </p:sp>
        <p:sp>
          <p:nvSpPr>
            <p:cNvPr id="263" name="Google Shape;263;p32"/>
            <p:cNvSpPr/>
            <p:nvPr/>
          </p:nvSpPr>
          <p:spPr>
            <a:xfrm>
              <a:off x="4601275" y="1757225"/>
              <a:ext cx="41550" cy="41550"/>
            </a:xfrm>
            <a:custGeom>
              <a:avLst/>
              <a:gdLst/>
              <a:ahLst/>
              <a:cxnLst/>
              <a:rect l="l" t="t" r="r" b="b"/>
              <a:pathLst>
                <a:path w="1662" h="1662" extrusionOk="0">
                  <a:moveTo>
                    <a:pt x="831" y="1"/>
                  </a:moveTo>
                  <a:lnTo>
                    <a:pt x="660" y="25"/>
                  </a:lnTo>
                  <a:lnTo>
                    <a:pt x="514" y="74"/>
                  </a:lnTo>
                  <a:lnTo>
                    <a:pt x="367" y="147"/>
                  </a:lnTo>
                  <a:lnTo>
                    <a:pt x="245" y="245"/>
                  </a:lnTo>
                  <a:lnTo>
                    <a:pt x="147" y="367"/>
                  </a:lnTo>
                  <a:lnTo>
                    <a:pt x="74" y="514"/>
                  </a:lnTo>
                  <a:lnTo>
                    <a:pt x="25" y="684"/>
                  </a:lnTo>
                  <a:lnTo>
                    <a:pt x="1" y="831"/>
                  </a:lnTo>
                  <a:lnTo>
                    <a:pt x="25" y="1002"/>
                  </a:lnTo>
                  <a:lnTo>
                    <a:pt x="74" y="1173"/>
                  </a:lnTo>
                  <a:lnTo>
                    <a:pt x="147" y="1295"/>
                  </a:lnTo>
                  <a:lnTo>
                    <a:pt x="245" y="1417"/>
                  </a:lnTo>
                  <a:lnTo>
                    <a:pt x="367" y="1539"/>
                  </a:lnTo>
                  <a:lnTo>
                    <a:pt x="514" y="1613"/>
                  </a:lnTo>
                  <a:lnTo>
                    <a:pt x="660" y="1661"/>
                  </a:lnTo>
                  <a:lnTo>
                    <a:pt x="1002" y="1661"/>
                  </a:lnTo>
                  <a:lnTo>
                    <a:pt x="1149" y="1613"/>
                  </a:lnTo>
                  <a:lnTo>
                    <a:pt x="1295" y="1539"/>
                  </a:lnTo>
                  <a:lnTo>
                    <a:pt x="1417" y="1417"/>
                  </a:lnTo>
                  <a:lnTo>
                    <a:pt x="1515" y="1295"/>
                  </a:lnTo>
                  <a:lnTo>
                    <a:pt x="1588" y="1173"/>
                  </a:lnTo>
                  <a:lnTo>
                    <a:pt x="1637" y="1002"/>
                  </a:lnTo>
                  <a:lnTo>
                    <a:pt x="1662" y="831"/>
                  </a:lnTo>
                  <a:lnTo>
                    <a:pt x="1637" y="684"/>
                  </a:lnTo>
                  <a:lnTo>
                    <a:pt x="1588" y="514"/>
                  </a:lnTo>
                  <a:lnTo>
                    <a:pt x="1515" y="367"/>
                  </a:lnTo>
                  <a:lnTo>
                    <a:pt x="1417" y="245"/>
                  </a:lnTo>
                  <a:lnTo>
                    <a:pt x="1295" y="147"/>
                  </a:lnTo>
                  <a:lnTo>
                    <a:pt x="1149" y="74"/>
                  </a:lnTo>
                  <a:lnTo>
                    <a:pt x="1002" y="25"/>
                  </a:lnTo>
                  <a:lnTo>
                    <a:pt x="831" y="1"/>
                  </a:ln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4343"/>
                </a:solidFill>
              </a:endParaRPr>
            </a:p>
          </p:txBody>
        </p:sp>
        <p:sp>
          <p:nvSpPr>
            <p:cNvPr id="264" name="Google Shape;264;p32"/>
            <p:cNvSpPr/>
            <p:nvPr/>
          </p:nvSpPr>
          <p:spPr>
            <a:xfrm>
              <a:off x="4673325" y="1947725"/>
              <a:ext cx="327300" cy="44600"/>
            </a:xfrm>
            <a:custGeom>
              <a:avLst/>
              <a:gdLst/>
              <a:ahLst/>
              <a:cxnLst/>
              <a:rect l="l" t="t" r="r" b="b"/>
              <a:pathLst>
                <a:path w="13092" h="1784" extrusionOk="0">
                  <a:moveTo>
                    <a:pt x="1" y="1"/>
                  </a:moveTo>
                  <a:lnTo>
                    <a:pt x="514" y="1784"/>
                  </a:lnTo>
                  <a:lnTo>
                    <a:pt x="1808" y="1686"/>
                  </a:lnTo>
                  <a:lnTo>
                    <a:pt x="3249" y="1588"/>
                  </a:lnTo>
                  <a:lnTo>
                    <a:pt x="4836" y="1539"/>
                  </a:lnTo>
                  <a:lnTo>
                    <a:pt x="8256" y="1539"/>
                  </a:lnTo>
                  <a:lnTo>
                    <a:pt x="9843" y="1588"/>
                  </a:lnTo>
                  <a:lnTo>
                    <a:pt x="11284" y="1661"/>
                  </a:lnTo>
                  <a:lnTo>
                    <a:pt x="12579" y="1784"/>
                  </a:lnTo>
                  <a:lnTo>
                    <a:pt x="13091" y="1"/>
                  </a:ln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4343"/>
                </a:solidFill>
              </a:endParaRPr>
            </a:p>
          </p:txBody>
        </p:sp>
      </p:grp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Google Shape;269;p33"/>
          <p:cNvSpPr txBox="1">
            <a:spLocks noGrp="1"/>
          </p:cNvSpPr>
          <p:nvPr>
            <p:ph type="title"/>
          </p:nvPr>
        </p:nvSpPr>
        <p:spPr>
          <a:xfrm>
            <a:off x="1379650" y="530100"/>
            <a:ext cx="6725400" cy="79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solidFill>
                  <a:srgbClr val="000000"/>
                </a:solidFill>
              </a:rPr>
              <a:t>Process</a:t>
            </a:r>
            <a:endParaRPr sz="3000">
              <a:solidFill>
                <a:srgbClr val="000000"/>
              </a:solidFill>
            </a:endParaRPr>
          </a:p>
        </p:txBody>
      </p:sp>
      <p:sp>
        <p:nvSpPr>
          <p:cNvPr id="270" name="Google Shape;270;p33"/>
          <p:cNvSpPr txBox="1">
            <a:spLocks noGrp="1"/>
          </p:cNvSpPr>
          <p:nvPr>
            <p:ph type="body" idx="1"/>
          </p:nvPr>
        </p:nvSpPr>
        <p:spPr>
          <a:xfrm>
            <a:off x="1379650" y="1403350"/>
            <a:ext cx="6725400" cy="290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b="1">
                <a:latin typeface="Arvo"/>
                <a:ea typeface="Arvo"/>
                <a:cs typeface="Arvo"/>
                <a:sym typeface="Arvo"/>
              </a:rPr>
              <a:t>Naming</a:t>
            </a:r>
            <a:r>
              <a:rPr lang="en">
                <a:latin typeface="Arvo"/>
                <a:ea typeface="Arvo"/>
                <a:cs typeface="Arvo"/>
                <a:sym typeface="Arvo"/>
              </a:rPr>
              <a:t> the problems</a:t>
            </a:r>
            <a:endParaRPr>
              <a:latin typeface="Arvo"/>
              <a:ea typeface="Arvo"/>
              <a:cs typeface="Arvo"/>
              <a:sym typeface="Arvo"/>
            </a:endParaRPr>
          </a:p>
          <a:p>
            <a:pPr marL="0" lvl="0" indent="0" algn="ctr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b="1">
                <a:latin typeface="Arvo"/>
                <a:ea typeface="Arvo"/>
                <a:cs typeface="Arvo"/>
                <a:sym typeface="Arvo"/>
              </a:rPr>
              <a:t>Mapping</a:t>
            </a:r>
            <a:r>
              <a:rPr lang="en">
                <a:latin typeface="Arvo"/>
                <a:ea typeface="Arvo"/>
                <a:cs typeface="Arvo"/>
                <a:sym typeface="Arvo"/>
              </a:rPr>
              <a:t> </a:t>
            </a:r>
            <a:r>
              <a:rPr lang="en" b="1">
                <a:latin typeface="Arvo"/>
                <a:ea typeface="Arvo"/>
                <a:cs typeface="Arvo"/>
                <a:sym typeface="Arvo"/>
              </a:rPr>
              <a:t>processes</a:t>
            </a:r>
            <a:endParaRPr>
              <a:latin typeface="Arvo"/>
              <a:ea typeface="Arvo"/>
              <a:cs typeface="Arvo"/>
              <a:sym typeface="Arvo"/>
            </a:endParaRPr>
          </a:p>
          <a:p>
            <a:pPr marL="0" lvl="0" indent="0" algn="ctr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>
                <a:latin typeface="Arvo"/>
                <a:ea typeface="Arvo"/>
                <a:cs typeface="Arvo"/>
                <a:sym typeface="Arvo"/>
              </a:rPr>
              <a:t>Identifying </a:t>
            </a:r>
            <a:r>
              <a:rPr lang="en" b="1">
                <a:latin typeface="Arvo"/>
                <a:ea typeface="Arvo"/>
                <a:cs typeface="Arvo"/>
                <a:sym typeface="Arvo"/>
              </a:rPr>
              <a:t>knowledge gaps </a:t>
            </a:r>
            <a:r>
              <a:rPr lang="en">
                <a:latin typeface="Arvo"/>
                <a:ea typeface="Arvo"/>
                <a:cs typeface="Arvo"/>
                <a:sym typeface="Arvo"/>
              </a:rPr>
              <a:t>&amp; </a:t>
            </a:r>
            <a:r>
              <a:rPr lang="en" b="1">
                <a:latin typeface="Arvo"/>
                <a:ea typeface="Arvo"/>
                <a:cs typeface="Arvo"/>
                <a:sym typeface="Arvo"/>
              </a:rPr>
              <a:t>pain points</a:t>
            </a:r>
            <a:endParaRPr b="1">
              <a:latin typeface="Arvo"/>
              <a:ea typeface="Arvo"/>
              <a:cs typeface="Arvo"/>
              <a:sym typeface="Arvo"/>
            </a:endParaRPr>
          </a:p>
          <a:p>
            <a:pPr marL="0" lvl="0" indent="0" algn="ctr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>
                <a:latin typeface="Arvo"/>
                <a:ea typeface="Arvo"/>
                <a:cs typeface="Arvo"/>
                <a:sym typeface="Arvo"/>
              </a:rPr>
              <a:t>Getting </a:t>
            </a:r>
            <a:r>
              <a:rPr lang="en" b="1">
                <a:latin typeface="Arvo"/>
                <a:ea typeface="Arvo"/>
                <a:cs typeface="Arvo"/>
                <a:sym typeface="Arvo"/>
              </a:rPr>
              <a:t>answers</a:t>
            </a:r>
            <a:endParaRPr>
              <a:latin typeface="Arvo"/>
              <a:ea typeface="Arvo"/>
              <a:cs typeface="Arvo"/>
              <a:sym typeface="Arvo"/>
            </a:endParaRPr>
          </a:p>
          <a:p>
            <a:pPr marL="0" lvl="0" indent="0" algn="ctr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b="1">
                <a:latin typeface="Arvo"/>
                <a:ea typeface="Arvo"/>
                <a:cs typeface="Arvo"/>
                <a:sym typeface="Arvo"/>
              </a:rPr>
              <a:t>Re-mapping</a:t>
            </a:r>
            <a:endParaRPr>
              <a:latin typeface="Arvo"/>
              <a:ea typeface="Arvo"/>
              <a:cs typeface="Arvo"/>
              <a:sym typeface="Arvo"/>
            </a:endParaRPr>
          </a:p>
          <a:p>
            <a:pPr marL="0" lvl="0" indent="0" algn="ctr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b="1">
                <a:latin typeface="Arvo"/>
                <a:ea typeface="Arvo"/>
                <a:cs typeface="Arvo"/>
                <a:sym typeface="Arvo"/>
              </a:rPr>
              <a:t>Strategic Communication </a:t>
            </a:r>
            <a:endParaRPr>
              <a:latin typeface="Arvo"/>
              <a:ea typeface="Arvo"/>
              <a:cs typeface="Arvo"/>
              <a:sym typeface="Arvo"/>
            </a:endParaRPr>
          </a:p>
          <a:p>
            <a:pPr marL="0" lvl="0" indent="0" algn="ctr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>
                <a:latin typeface="Arvo"/>
                <a:ea typeface="Arvo"/>
                <a:cs typeface="Arvo"/>
                <a:sym typeface="Arvo"/>
              </a:rPr>
              <a:t>Cyclical </a:t>
            </a:r>
            <a:r>
              <a:rPr lang="en" b="1">
                <a:latin typeface="Arvo"/>
                <a:ea typeface="Arvo"/>
                <a:cs typeface="Arvo"/>
                <a:sym typeface="Arvo"/>
              </a:rPr>
              <a:t>assessment </a:t>
            </a:r>
            <a:endParaRPr b="1">
              <a:latin typeface="Arvo"/>
              <a:ea typeface="Arvo"/>
              <a:cs typeface="Arvo"/>
              <a:sym typeface="Arvo"/>
            </a:endParaRPr>
          </a:p>
        </p:txBody>
      </p:sp>
      <p:sp>
        <p:nvSpPr>
          <p:cNvPr id="271" name="Google Shape;271;p33"/>
          <p:cNvSpPr txBox="1">
            <a:spLocks noGrp="1"/>
          </p:cNvSpPr>
          <p:nvPr>
            <p:ph type="sldNum" idx="12"/>
          </p:nvPr>
        </p:nvSpPr>
        <p:spPr>
          <a:xfrm>
            <a:off x="4297650" y="4613400"/>
            <a:ext cx="548700" cy="530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19</a:t>
            </a:fld>
            <a:endParaRPr/>
          </a:p>
        </p:txBody>
      </p:sp>
      <p:sp>
        <p:nvSpPr>
          <p:cNvPr id="272" name="Google Shape;272;p33"/>
          <p:cNvSpPr/>
          <p:nvPr/>
        </p:nvSpPr>
        <p:spPr>
          <a:xfrm>
            <a:off x="779981" y="785108"/>
            <a:ext cx="286805" cy="286787"/>
          </a:xfrm>
          <a:custGeom>
            <a:avLst/>
            <a:gdLst/>
            <a:ahLst/>
            <a:cxnLst/>
            <a:rect l="l" t="t" r="r" b="b"/>
            <a:pathLst>
              <a:path w="16072" h="16071" extrusionOk="0">
                <a:moveTo>
                  <a:pt x="8036" y="0"/>
                </a:moveTo>
                <a:lnTo>
                  <a:pt x="7938" y="24"/>
                </a:lnTo>
                <a:lnTo>
                  <a:pt x="7792" y="98"/>
                </a:lnTo>
                <a:lnTo>
                  <a:pt x="7328" y="366"/>
                </a:lnTo>
                <a:lnTo>
                  <a:pt x="7059" y="537"/>
                </a:lnTo>
                <a:lnTo>
                  <a:pt x="6766" y="757"/>
                </a:lnTo>
                <a:lnTo>
                  <a:pt x="6448" y="977"/>
                </a:lnTo>
                <a:lnTo>
                  <a:pt x="6155" y="1246"/>
                </a:lnTo>
                <a:lnTo>
                  <a:pt x="5887" y="1514"/>
                </a:lnTo>
                <a:lnTo>
                  <a:pt x="5643" y="1807"/>
                </a:lnTo>
                <a:lnTo>
                  <a:pt x="5447" y="2100"/>
                </a:lnTo>
                <a:lnTo>
                  <a:pt x="5374" y="2247"/>
                </a:lnTo>
                <a:lnTo>
                  <a:pt x="5325" y="2418"/>
                </a:lnTo>
                <a:lnTo>
                  <a:pt x="5276" y="2564"/>
                </a:lnTo>
                <a:lnTo>
                  <a:pt x="5252" y="2711"/>
                </a:lnTo>
                <a:lnTo>
                  <a:pt x="5252" y="2858"/>
                </a:lnTo>
                <a:lnTo>
                  <a:pt x="5276" y="3029"/>
                </a:lnTo>
                <a:lnTo>
                  <a:pt x="5325" y="3175"/>
                </a:lnTo>
                <a:lnTo>
                  <a:pt x="5398" y="3322"/>
                </a:lnTo>
                <a:lnTo>
                  <a:pt x="5496" y="3468"/>
                </a:lnTo>
                <a:lnTo>
                  <a:pt x="5618" y="3615"/>
                </a:lnTo>
                <a:lnTo>
                  <a:pt x="5814" y="3761"/>
                </a:lnTo>
                <a:lnTo>
                  <a:pt x="6009" y="3859"/>
                </a:lnTo>
                <a:lnTo>
                  <a:pt x="6204" y="3957"/>
                </a:lnTo>
                <a:lnTo>
                  <a:pt x="6424" y="4005"/>
                </a:lnTo>
                <a:lnTo>
                  <a:pt x="6644" y="4054"/>
                </a:lnTo>
                <a:lnTo>
                  <a:pt x="6864" y="4152"/>
                </a:lnTo>
                <a:lnTo>
                  <a:pt x="7059" y="4250"/>
                </a:lnTo>
                <a:lnTo>
                  <a:pt x="7254" y="4421"/>
                </a:lnTo>
                <a:lnTo>
                  <a:pt x="7425" y="4616"/>
                </a:lnTo>
                <a:lnTo>
                  <a:pt x="7523" y="4836"/>
                </a:lnTo>
                <a:lnTo>
                  <a:pt x="7596" y="5080"/>
                </a:lnTo>
                <a:lnTo>
                  <a:pt x="7621" y="5373"/>
                </a:lnTo>
                <a:lnTo>
                  <a:pt x="7596" y="5569"/>
                </a:lnTo>
                <a:lnTo>
                  <a:pt x="7572" y="5788"/>
                </a:lnTo>
                <a:lnTo>
                  <a:pt x="7499" y="5984"/>
                </a:lnTo>
                <a:lnTo>
                  <a:pt x="7425" y="6179"/>
                </a:lnTo>
                <a:lnTo>
                  <a:pt x="7328" y="6374"/>
                </a:lnTo>
                <a:lnTo>
                  <a:pt x="7206" y="6570"/>
                </a:lnTo>
                <a:lnTo>
                  <a:pt x="7059" y="6741"/>
                </a:lnTo>
                <a:lnTo>
                  <a:pt x="6913" y="6912"/>
                </a:lnTo>
                <a:lnTo>
                  <a:pt x="6742" y="7058"/>
                </a:lnTo>
                <a:lnTo>
                  <a:pt x="6571" y="7205"/>
                </a:lnTo>
                <a:lnTo>
                  <a:pt x="6400" y="7303"/>
                </a:lnTo>
                <a:lnTo>
                  <a:pt x="6204" y="7425"/>
                </a:lnTo>
                <a:lnTo>
                  <a:pt x="6009" y="7498"/>
                </a:lnTo>
                <a:lnTo>
                  <a:pt x="5789" y="7571"/>
                </a:lnTo>
                <a:lnTo>
                  <a:pt x="5569" y="7596"/>
                </a:lnTo>
                <a:lnTo>
                  <a:pt x="5374" y="7620"/>
                </a:lnTo>
                <a:lnTo>
                  <a:pt x="5105" y="7596"/>
                </a:lnTo>
                <a:lnTo>
                  <a:pt x="4861" y="7522"/>
                </a:lnTo>
                <a:lnTo>
                  <a:pt x="4617" y="7425"/>
                </a:lnTo>
                <a:lnTo>
                  <a:pt x="4421" y="7254"/>
                </a:lnTo>
                <a:lnTo>
                  <a:pt x="4250" y="7058"/>
                </a:lnTo>
                <a:lnTo>
                  <a:pt x="4128" y="6839"/>
                </a:lnTo>
                <a:lnTo>
                  <a:pt x="4055" y="6619"/>
                </a:lnTo>
                <a:lnTo>
                  <a:pt x="3982" y="6399"/>
                </a:lnTo>
                <a:lnTo>
                  <a:pt x="3933" y="6204"/>
                </a:lnTo>
                <a:lnTo>
                  <a:pt x="3860" y="6008"/>
                </a:lnTo>
                <a:lnTo>
                  <a:pt x="3762" y="5813"/>
                </a:lnTo>
                <a:lnTo>
                  <a:pt x="3615" y="5617"/>
                </a:lnTo>
                <a:lnTo>
                  <a:pt x="3469" y="5495"/>
                </a:lnTo>
                <a:lnTo>
                  <a:pt x="3322" y="5398"/>
                </a:lnTo>
                <a:lnTo>
                  <a:pt x="3176" y="5324"/>
                </a:lnTo>
                <a:lnTo>
                  <a:pt x="3029" y="5275"/>
                </a:lnTo>
                <a:lnTo>
                  <a:pt x="2858" y="5251"/>
                </a:lnTo>
                <a:lnTo>
                  <a:pt x="2712" y="5251"/>
                </a:lnTo>
                <a:lnTo>
                  <a:pt x="2565" y="5275"/>
                </a:lnTo>
                <a:lnTo>
                  <a:pt x="2419" y="5324"/>
                </a:lnTo>
                <a:lnTo>
                  <a:pt x="2248" y="5373"/>
                </a:lnTo>
                <a:lnTo>
                  <a:pt x="2101" y="5446"/>
                </a:lnTo>
                <a:lnTo>
                  <a:pt x="1808" y="5642"/>
                </a:lnTo>
                <a:lnTo>
                  <a:pt x="1515" y="5886"/>
                </a:lnTo>
                <a:lnTo>
                  <a:pt x="1246" y="6155"/>
                </a:lnTo>
                <a:lnTo>
                  <a:pt x="978" y="6448"/>
                </a:lnTo>
                <a:lnTo>
                  <a:pt x="758" y="6765"/>
                </a:lnTo>
                <a:lnTo>
                  <a:pt x="538" y="7058"/>
                </a:lnTo>
                <a:lnTo>
                  <a:pt x="367" y="7327"/>
                </a:lnTo>
                <a:lnTo>
                  <a:pt x="99" y="7791"/>
                </a:lnTo>
                <a:lnTo>
                  <a:pt x="25" y="7938"/>
                </a:lnTo>
                <a:lnTo>
                  <a:pt x="1" y="8035"/>
                </a:lnTo>
                <a:lnTo>
                  <a:pt x="25" y="8231"/>
                </a:lnTo>
                <a:lnTo>
                  <a:pt x="74" y="8402"/>
                </a:lnTo>
                <a:lnTo>
                  <a:pt x="172" y="8597"/>
                </a:lnTo>
                <a:lnTo>
                  <a:pt x="294" y="8744"/>
                </a:lnTo>
                <a:lnTo>
                  <a:pt x="587" y="9012"/>
                </a:lnTo>
                <a:lnTo>
                  <a:pt x="880" y="9256"/>
                </a:lnTo>
                <a:lnTo>
                  <a:pt x="1417" y="9696"/>
                </a:lnTo>
                <a:lnTo>
                  <a:pt x="1906" y="10062"/>
                </a:lnTo>
                <a:lnTo>
                  <a:pt x="2101" y="10233"/>
                </a:lnTo>
                <a:lnTo>
                  <a:pt x="2297" y="10404"/>
                </a:lnTo>
                <a:lnTo>
                  <a:pt x="2419" y="10575"/>
                </a:lnTo>
                <a:lnTo>
                  <a:pt x="2541" y="10746"/>
                </a:lnTo>
                <a:lnTo>
                  <a:pt x="2590" y="10917"/>
                </a:lnTo>
                <a:lnTo>
                  <a:pt x="2590" y="11113"/>
                </a:lnTo>
                <a:lnTo>
                  <a:pt x="2541" y="11308"/>
                </a:lnTo>
                <a:lnTo>
                  <a:pt x="2443" y="11528"/>
                </a:lnTo>
                <a:lnTo>
                  <a:pt x="2272" y="11772"/>
                </a:lnTo>
                <a:lnTo>
                  <a:pt x="2004" y="12041"/>
                </a:lnTo>
                <a:lnTo>
                  <a:pt x="1833" y="12212"/>
                </a:lnTo>
                <a:lnTo>
                  <a:pt x="1637" y="12309"/>
                </a:lnTo>
                <a:lnTo>
                  <a:pt x="1417" y="12383"/>
                </a:lnTo>
                <a:lnTo>
                  <a:pt x="1222" y="12431"/>
                </a:lnTo>
                <a:lnTo>
                  <a:pt x="1002" y="12480"/>
                </a:lnTo>
                <a:lnTo>
                  <a:pt x="782" y="12578"/>
                </a:lnTo>
                <a:lnTo>
                  <a:pt x="587" y="12700"/>
                </a:lnTo>
                <a:lnTo>
                  <a:pt x="367" y="12871"/>
                </a:lnTo>
                <a:lnTo>
                  <a:pt x="196" y="13066"/>
                </a:lnTo>
                <a:lnTo>
                  <a:pt x="99" y="13286"/>
                </a:lnTo>
                <a:lnTo>
                  <a:pt x="25" y="13530"/>
                </a:lnTo>
                <a:lnTo>
                  <a:pt x="1" y="13799"/>
                </a:lnTo>
                <a:lnTo>
                  <a:pt x="25" y="14019"/>
                </a:lnTo>
                <a:lnTo>
                  <a:pt x="50" y="14239"/>
                </a:lnTo>
                <a:lnTo>
                  <a:pt x="123" y="14434"/>
                </a:lnTo>
                <a:lnTo>
                  <a:pt x="221" y="14654"/>
                </a:lnTo>
                <a:lnTo>
                  <a:pt x="318" y="14825"/>
                </a:lnTo>
                <a:lnTo>
                  <a:pt x="440" y="15020"/>
                </a:lnTo>
                <a:lnTo>
                  <a:pt x="563" y="15191"/>
                </a:lnTo>
                <a:lnTo>
                  <a:pt x="709" y="15362"/>
                </a:lnTo>
                <a:lnTo>
                  <a:pt x="880" y="15509"/>
                </a:lnTo>
                <a:lnTo>
                  <a:pt x="1051" y="15631"/>
                </a:lnTo>
                <a:lnTo>
                  <a:pt x="1246" y="15753"/>
                </a:lnTo>
                <a:lnTo>
                  <a:pt x="1442" y="15875"/>
                </a:lnTo>
                <a:lnTo>
                  <a:pt x="1637" y="15948"/>
                </a:lnTo>
                <a:lnTo>
                  <a:pt x="1857" y="16022"/>
                </a:lnTo>
                <a:lnTo>
                  <a:pt x="2052" y="16046"/>
                </a:lnTo>
                <a:lnTo>
                  <a:pt x="2272" y="16070"/>
                </a:lnTo>
                <a:lnTo>
                  <a:pt x="2541" y="16046"/>
                </a:lnTo>
                <a:lnTo>
                  <a:pt x="2785" y="15973"/>
                </a:lnTo>
                <a:lnTo>
                  <a:pt x="3005" y="15875"/>
                </a:lnTo>
                <a:lnTo>
                  <a:pt x="3200" y="15704"/>
                </a:lnTo>
                <a:lnTo>
                  <a:pt x="3371" y="15509"/>
                </a:lnTo>
                <a:lnTo>
                  <a:pt x="3493" y="15289"/>
                </a:lnTo>
                <a:lnTo>
                  <a:pt x="3567" y="15094"/>
                </a:lnTo>
                <a:lnTo>
                  <a:pt x="3615" y="14874"/>
                </a:lnTo>
                <a:lnTo>
                  <a:pt x="3689" y="14654"/>
                </a:lnTo>
                <a:lnTo>
                  <a:pt x="3762" y="14459"/>
                </a:lnTo>
                <a:lnTo>
                  <a:pt x="3860" y="14239"/>
                </a:lnTo>
                <a:lnTo>
                  <a:pt x="4031" y="14068"/>
                </a:lnTo>
                <a:lnTo>
                  <a:pt x="4299" y="13824"/>
                </a:lnTo>
                <a:lnTo>
                  <a:pt x="4544" y="13628"/>
                </a:lnTo>
                <a:lnTo>
                  <a:pt x="4763" y="13530"/>
                </a:lnTo>
                <a:lnTo>
                  <a:pt x="4959" y="13482"/>
                </a:lnTo>
                <a:lnTo>
                  <a:pt x="5154" y="13482"/>
                </a:lnTo>
                <a:lnTo>
                  <a:pt x="5325" y="13530"/>
                </a:lnTo>
                <a:lnTo>
                  <a:pt x="5496" y="13653"/>
                </a:lnTo>
                <a:lnTo>
                  <a:pt x="5667" y="13775"/>
                </a:lnTo>
                <a:lnTo>
                  <a:pt x="5838" y="13970"/>
                </a:lnTo>
                <a:lnTo>
                  <a:pt x="6009" y="14165"/>
                </a:lnTo>
                <a:lnTo>
                  <a:pt x="6375" y="14654"/>
                </a:lnTo>
                <a:lnTo>
                  <a:pt x="6815" y="15191"/>
                </a:lnTo>
                <a:lnTo>
                  <a:pt x="7059" y="15484"/>
                </a:lnTo>
                <a:lnTo>
                  <a:pt x="7328" y="15777"/>
                </a:lnTo>
                <a:lnTo>
                  <a:pt x="7474" y="15899"/>
                </a:lnTo>
                <a:lnTo>
                  <a:pt x="7670" y="15997"/>
                </a:lnTo>
                <a:lnTo>
                  <a:pt x="7841" y="16046"/>
                </a:lnTo>
                <a:lnTo>
                  <a:pt x="8036" y="16070"/>
                </a:lnTo>
                <a:lnTo>
                  <a:pt x="8134" y="16046"/>
                </a:lnTo>
                <a:lnTo>
                  <a:pt x="8280" y="15973"/>
                </a:lnTo>
                <a:lnTo>
                  <a:pt x="8744" y="15704"/>
                </a:lnTo>
                <a:lnTo>
                  <a:pt x="9013" y="15533"/>
                </a:lnTo>
                <a:lnTo>
                  <a:pt x="9306" y="15313"/>
                </a:lnTo>
                <a:lnTo>
                  <a:pt x="9623" y="15094"/>
                </a:lnTo>
                <a:lnTo>
                  <a:pt x="9917" y="14825"/>
                </a:lnTo>
                <a:lnTo>
                  <a:pt x="10185" y="14556"/>
                </a:lnTo>
                <a:lnTo>
                  <a:pt x="10429" y="14263"/>
                </a:lnTo>
                <a:lnTo>
                  <a:pt x="10625" y="13970"/>
                </a:lnTo>
                <a:lnTo>
                  <a:pt x="10698" y="13824"/>
                </a:lnTo>
                <a:lnTo>
                  <a:pt x="10747" y="13653"/>
                </a:lnTo>
                <a:lnTo>
                  <a:pt x="10796" y="13506"/>
                </a:lnTo>
                <a:lnTo>
                  <a:pt x="10820" y="13359"/>
                </a:lnTo>
                <a:lnTo>
                  <a:pt x="10820" y="13213"/>
                </a:lnTo>
                <a:lnTo>
                  <a:pt x="10796" y="13042"/>
                </a:lnTo>
                <a:lnTo>
                  <a:pt x="10747" y="12895"/>
                </a:lnTo>
                <a:lnTo>
                  <a:pt x="10674" y="12749"/>
                </a:lnTo>
                <a:lnTo>
                  <a:pt x="10576" y="12602"/>
                </a:lnTo>
                <a:lnTo>
                  <a:pt x="10454" y="12456"/>
                </a:lnTo>
                <a:lnTo>
                  <a:pt x="10258" y="12309"/>
                </a:lnTo>
                <a:lnTo>
                  <a:pt x="10063" y="12212"/>
                </a:lnTo>
                <a:lnTo>
                  <a:pt x="9868" y="12138"/>
                </a:lnTo>
                <a:lnTo>
                  <a:pt x="9648" y="12065"/>
                </a:lnTo>
                <a:lnTo>
                  <a:pt x="9428" y="12016"/>
                </a:lnTo>
                <a:lnTo>
                  <a:pt x="9208" y="11919"/>
                </a:lnTo>
                <a:lnTo>
                  <a:pt x="9013" y="11821"/>
                </a:lnTo>
                <a:lnTo>
                  <a:pt x="8818" y="11650"/>
                </a:lnTo>
                <a:lnTo>
                  <a:pt x="8647" y="11454"/>
                </a:lnTo>
                <a:lnTo>
                  <a:pt x="8549" y="11235"/>
                </a:lnTo>
                <a:lnTo>
                  <a:pt x="8476" y="10990"/>
                </a:lnTo>
                <a:lnTo>
                  <a:pt x="8451" y="10697"/>
                </a:lnTo>
                <a:lnTo>
                  <a:pt x="8476" y="10502"/>
                </a:lnTo>
                <a:lnTo>
                  <a:pt x="8500" y="10282"/>
                </a:lnTo>
                <a:lnTo>
                  <a:pt x="8573" y="10087"/>
                </a:lnTo>
                <a:lnTo>
                  <a:pt x="8647" y="9891"/>
                </a:lnTo>
                <a:lnTo>
                  <a:pt x="8744" y="9696"/>
                </a:lnTo>
                <a:lnTo>
                  <a:pt x="8866" y="9501"/>
                </a:lnTo>
                <a:lnTo>
                  <a:pt x="9013" y="9330"/>
                </a:lnTo>
                <a:lnTo>
                  <a:pt x="9159" y="9159"/>
                </a:lnTo>
                <a:lnTo>
                  <a:pt x="9330" y="9012"/>
                </a:lnTo>
                <a:lnTo>
                  <a:pt x="9501" y="8890"/>
                </a:lnTo>
                <a:lnTo>
                  <a:pt x="9672" y="8768"/>
                </a:lnTo>
                <a:lnTo>
                  <a:pt x="9868" y="8646"/>
                </a:lnTo>
                <a:lnTo>
                  <a:pt x="10063" y="8573"/>
                </a:lnTo>
                <a:lnTo>
                  <a:pt x="10283" y="8499"/>
                </a:lnTo>
                <a:lnTo>
                  <a:pt x="10503" y="8475"/>
                </a:lnTo>
                <a:lnTo>
                  <a:pt x="10698" y="8450"/>
                </a:lnTo>
                <a:lnTo>
                  <a:pt x="10967" y="8475"/>
                </a:lnTo>
                <a:lnTo>
                  <a:pt x="11211" y="8548"/>
                </a:lnTo>
                <a:lnTo>
                  <a:pt x="11455" y="8646"/>
                </a:lnTo>
                <a:lnTo>
                  <a:pt x="11651" y="8817"/>
                </a:lnTo>
                <a:lnTo>
                  <a:pt x="11822" y="9012"/>
                </a:lnTo>
                <a:lnTo>
                  <a:pt x="11944" y="9232"/>
                </a:lnTo>
                <a:lnTo>
                  <a:pt x="12017" y="9452"/>
                </a:lnTo>
                <a:lnTo>
                  <a:pt x="12090" y="9672"/>
                </a:lnTo>
                <a:lnTo>
                  <a:pt x="12139" y="9867"/>
                </a:lnTo>
                <a:lnTo>
                  <a:pt x="12212" y="10062"/>
                </a:lnTo>
                <a:lnTo>
                  <a:pt x="12310" y="10258"/>
                </a:lnTo>
                <a:lnTo>
                  <a:pt x="12457" y="10453"/>
                </a:lnTo>
                <a:lnTo>
                  <a:pt x="12603" y="10575"/>
                </a:lnTo>
                <a:lnTo>
                  <a:pt x="12750" y="10673"/>
                </a:lnTo>
                <a:lnTo>
                  <a:pt x="12896" y="10746"/>
                </a:lnTo>
                <a:lnTo>
                  <a:pt x="13043" y="10795"/>
                </a:lnTo>
                <a:lnTo>
                  <a:pt x="13214" y="10819"/>
                </a:lnTo>
                <a:lnTo>
                  <a:pt x="13360" y="10819"/>
                </a:lnTo>
                <a:lnTo>
                  <a:pt x="13507" y="10795"/>
                </a:lnTo>
                <a:lnTo>
                  <a:pt x="13653" y="10746"/>
                </a:lnTo>
                <a:lnTo>
                  <a:pt x="13824" y="10697"/>
                </a:lnTo>
                <a:lnTo>
                  <a:pt x="13971" y="10624"/>
                </a:lnTo>
                <a:lnTo>
                  <a:pt x="14264" y="10429"/>
                </a:lnTo>
                <a:lnTo>
                  <a:pt x="14557" y="10184"/>
                </a:lnTo>
                <a:lnTo>
                  <a:pt x="14826" y="9916"/>
                </a:lnTo>
                <a:lnTo>
                  <a:pt x="15094" y="9623"/>
                </a:lnTo>
                <a:lnTo>
                  <a:pt x="15314" y="9305"/>
                </a:lnTo>
                <a:lnTo>
                  <a:pt x="15534" y="9012"/>
                </a:lnTo>
                <a:lnTo>
                  <a:pt x="15705" y="8744"/>
                </a:lnTo>
                <a:lnTo>
                  <a:pt x="15973" y="8279"/>
                </a:lnTo>
                <a:lnTo>
                  <a:pt x="16047" y="8133"/>
                </a:lnTo>
                <a:lnTo>
                  <a:pt x="16071" y="8035"/>
                </a:lnTo>
                <a:lnTo>
                  <a:pt x="16047" y="7840"/>
                </a:lnTo>
                <a:lnTo>
                  <a:pt x="15998" y="7669"/>
                </a:lnTo>
                <a:lnTo>
                  <a:pt x="15900" y="7474"/>
                </a:lnTo>
                <a:lnTo>
                  <a:pt x="15778" y="7327"/>
                </a:lnTo>
                <a:lnTo>
                  <a:pt x="15485" y="7058"/>
                </a:lnTo>
                <a:lnTo>
                  <a:pt x="15192" y="6814"/>
                </a:lnTo>
                <a:lnTo>
                  <a:pt x="14655" y="6374"/>
                </a:lnTo>
                <a:lnTo>
                  <a:pt x="14166" y="6008"/>
                </a:lnTo>
                <a:lnTo>
                  <a:pt x="13971" y="5837"/>
                </a:lnTo>
                <a:lnTo>
                  <a:pt x="13775" y="5666"/>
                </a:lnTo>
                <a:lnTo>
                  <a:pt x="13653" y="5495"/>
                </a:lnTo>
                <a:lnTo>
                  <a:pt x="13531" y="5324"/>
                </a:lnTo>
                <a:lnTo>
                  <a:pt x="13482" y="5153"/>
                </a:lnTo>
                <a:lnTo>
                  <a:pt x="13482" y="4958"/>
                </a:lnTo>
                <a:lnTo>
                  <a:pt x="13531" y="4763"/>
                </a:lnTo>
                <a:lnTo>
                  <a:pt x="13629" y="4543"/>
                </a:lnTo>
                <a:lnTo>
                  <a:pt x="13800" y="4299"/>
                </a:lnTo>
                <a:lnTo>
                  <a:pt x="14068" y="4030"/>
                </a:lnTo>
                <a:lnTo>
                  <a:pt x="14239" y="3859"/>
                </a:lnTo>
                <a:lnTo>
                  <a:pt x="14435" y="3761"/>
                </a:lnTo>
                <a:lnTo>
                  <a:pt x="14655" y="3688"/>
                </a:lnTo>
                <a:lnTo>
                  <a:pt x="14850" y="3639"/>
                </a:lnTo>
                <a:lnTo>
                  <a:pt x="15070" y="3590"/>
                </a:lnTo>
                <a:lnTo>
                  <a:pt x="15290" y="3493"/>
                </a:lnTo>
                <a:lnTo>
                  <a:pt x="15485" y="3370"/>
                </a:lnTo>
                <a:lnTo>
                  <a:pt x="15705" y="3199"/>
                </a:lnTo>
                <a:lnTo>
                  <a:pt x="15876" y="3004"/>
                </a:lnTo>
                <a:lnTo>
                  <a:pt x="15973" y="2784"/>
                </a:lnTo>
                <a:lnTo>
                  <a:pt x="16047" y="2540"/>
                </a:lnTo>
                <a:lnTo>
                  <a:pt x="16071" y="2271"/>
                </a:lnTo>
                <a:lnTo>
                  <a:pt x="16047" y="2052"/>
                </a:lnTo>
                <a:lnTo>
                  <a:pt x="16022" y="1832"/>
                </a:lnTo>
                <a:lnTo>
                  <a:pt x="15949" y="1636"/>
                </a:lnTo>
                <a:lnTo>
                  <a:pt x="15851" y="1417"/>
                </a:lnTo>
                <a:lnTo>
                  <a:pt x="15754" y="1246"/>
                </a:lnTo>
                <a:lnTo>
                  <a:pt x="15632" y="1050"/>
                </a:lnTo>
                <a:lnTo>
                  <a:pt x="15509" y="879"/>
                </a:lnTo>
                <a:lnTo>
                  <a:pt x="15363" y="708"/>
                </a:lnTo>
                <a:lnTo>
                  <a:pt x="15192" y="562"/>
                </a:lnTo>
                <a:lnTo>
                  <a:pt x="15021" y="440"/>
                </a:lnTo>
                <a:lnTo>
                  <a:pt x="14826" y="318"/>
                </a:lnTo>
                <a:lnTo>
                  <a:pt x="14630" y="195"/>
                </a:lnTo>
                <a:lnTo>
                  <a:pt x="14435" y="122"/>
                </a:lnTo>
                <a:lnTo>
                  <a:pt x="14215" y="49"/>
                </a:lnTo>
                <a:lnTo>
                  <a:pt x="14020" y="24"/>
                </a:lnTo>
                <a:lnTo>
                  <a:pt x="13800" y="0"/>
                </a:lnTo>
                <a:lnTo>
                  <a:pt x="13531" y="24"/>
                </a:lnTo>
                <a:lnTo>
                  <a:pt x="13287" y="98"/>
                </a:lnTo>
                <a:lnTo>
                  <a:pt x="13067" y="195"/>
                </a:lnTo>
                <a:lnTo>
                  <a:pt x="12872" y="366"/>
                </a:lnTo>
                <a:lnTo>
                  <a:pt x="12701" y="562"/>
                </a:lnTo>
                <a:lnTo>
                  <a:pt x="12579" y="782"/>
                </a:lnTo>
                <a:lnTo>
                  <a:pt x="12505" y="977"/>
                </a:lnTo>
                <a:lnTo>
                  <a:pt x="12457" y="1197"/>
                </a:lnTo>
                <a:lnTo>
                  <a:pt x="12383" y="1417"/>
                </a:lnTo>
                <a:lnTo>
                  <a:pt x="12310" y="1612"/>
                </a:lnTo>
                <a:lnTo>
                  <a:pt x="12212" y="1832"/>
                </a:lnTo>
                <a:lnTo>
                  <a:pt x="12041" y="2003"/>
                </a:lnTo>
                <a:lnTo>
                  <a:pt x="11773" y="2271"/>
                </a:lnTo>
                <a:lnTo>
                  <a:pt x="11528" y="2442"/>
                </a:lnTo>
                <a:lnTo>
                  <a:pt x="11309" y="2540"/>
                </a:lnTo>
                <a:lnTo>
                  <a:pt x="11113" y="2589"/>
                </a:lnTo>
                <a:lnTo>
                  <a:pt x="10918" y="2589"/>
                </a:lnTo>
                <a:lnTo>
                  <a:pt x="10747" y="2540"/>
                </a:lnTo>
                <a:lnTo>
                  <a:pt x="10576" y="2418"/>
                </a:lnTo>
                <a:lnTo>
                  <a:pt x="10405" y="2296"/>
                </a:lnTo>
                <a:lnTo>
                  <a:pt x="10234" y="2100"/>
                </a:lnTo>
                <a:lnTo>
                  <a:pt x="10063" y="1905"/>
                </a:lnTo>
                <a:lnTo>
                  <a:pt x="9697" y="1417"/>
                </a:lnTo>
                <a:lnTo>
                  <a:pt x="9257" y="879"/>
                </a:lnTo>
                <a:lnTo>
                  <a:pt x="9013" y="586"/>
                </a:lnTo>
                <a:lnTo>
                  <a:pt x="8744" y="293"/>
                </a:lnTo>
                <a:lnTo>
                  <a:pt x="8598" y="171"/>
                </a:lnTo>
                <a:lnTo>
                  <a:pt x="8402" y="73"/>
                </a:lnTo>
                <a:lnTo>
                  <a:pt x="8231" y="24"/>
                </a:lnTo>
                <a:lnTo>
                  <a:pt x="8036" y="0"/>
                </a:lnTo>
                <a:close/>
              </a:path>
            </a:pathLst>
          </a:custGeom>
          <a:solidFill>
            <a:srgbClr val="43434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434343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15"/>
          <p:cNvSpPr txBox="1">
            <a:spLocks noGrp="1"/>
          </p:cNvSpPr>
          <p:nvPr>
            <p:ph type="title"/>
          </p:nvPr>
        </p:nvSpPr>
        <p:spPr>
          <a:xfrm>
            <a:off x="1379650" y="530100"/>
            <a:ext cx="6725400" cy="79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solidFill>
                  <a:srgbClr val="000000"/>
                </a:solidFill>
              </a:rPr>
              <a:t>Who </a:t>
            </a:r>
            <a:r>
              <a:rPr lang="en" sz="3000" i="1">
                <a:solidFill>
                  <a:srgbClr val="000000"/>
                </a:solidFill>
              </a:rPr>
              <a:t>we </a:t>
            </a:r>
            <a:r>
              <a:rPr lang="en" sz="3000">
                <a:solidFill>
                  <a:srgbClr val="000000"/>
                </a:solidFill>
              </a:rPr>
              <a:t>are...</a:t>
            </a:r>
            <a:endParaRPr sz="3000">
              <a:solidFill>
                <a:srgbClr val="000000"/>
              </a:solidFill>
            </a:endParaRPr>
          </a:p>
        </p:txBody>
      </p:sp>
      <p:sp>
        <p:nvSpPr>
          <p:cNvPr id="88" name="Google Shape;88;p15"/>
          <p:cNvSpPr txBox="1">
            <a:spLocks noGrp="1"/>
          </p:cNvSpPr>
          <p:nvPr>
            <p:ph type="body" idx="1"/>
          </p:nvPr>
        </p:nvSpPr>
        <p:spPr>
          <a:xfrm>
            <a:off x="848950" y="1723225"/>
            <a:ext cx="7706700" cy="258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vo"/>
              <a:buChar char="❏"/>
            </a:pPr>
            <a:r>
              <a:rPr lang="en" sz="1800">
                <a:solidFill>
                  <a:schemeClr val="dk1"/>
                </a:solidFill>
                <a:latin typeface="Arvo"/>
                <a:ea typeface="Arvo"/>
                <a:cs typeface="Arvo"/>
                <a:sym typeface="Arvo"/>
              </a:rPr>
              <a:t>Elizabeth De Coster, Research &amp; Instruction Librarian </a:t>
            </a:r>
            <a:endParaRPr sz="1800">
              <a:solidFill>
                <a:schemeClr val="dk1"/>
              </a:solidFill>
              <a:latin typeface="Arvo"/>
              <a:ea typeface="Arvo"/>
              <a:cs typeface="Arvo"/>
              <a:sym typeface="Arvo"/>
            </a:endParaRPr>
          </a:p>
          <a:p>
            <a:pPr marL="4572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vo"/>
              <a:ea typeface="Arvo"/>
              <a:cs typeface="Arvo"/>
              <a:sym typeface="Arvo"/>
            </a:endParaRPr>
          </a:p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vo"/>
              <a:buChar char="❏"/>
            </a:pPr>
            <a:r>
              <a:rPr lang="en" sz="1800">
                <a:solidFill>
                  <a:schemeClr val="dk1"/>
                </a:solidFill>
                <a:latin typeface="Arvo"/>
                <a:ea typeface="Arvo"/>
                <a:cs typeface="Arvo"/>
                <a:sym typeface="Arvo"/>
              </a:rPr>
              <a:t>Miriam DesHarnais, Research &amp; Instruction Librarian</a:t>
            </a:r>
            <a:endParaRPr sz="1800">
              <a:solidFill>
                <a:schemeClr val="dk1"/>
              </a:solidFill>
              <a:latin typeface="Arvo"/>
              <a:ea typeface="Arvo"/>
              <a:cs typeface="Arvo"/>
              <a:sym typeface="Arvo"/>
            </a:endParaRPr>
          </a:p>
          <a:p>
            <a:pPr marL="4572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1"/>
                </a:solidFill>
                <a:latin typeface="Arvo"/>
                <a:ea typeface="Arvo"/>
                <a:cs typeface="Arvo"/>
                <a:sym typeface="Arvo"/>
              </a:rPr>
              <a:t> </a:t>
            </a:r>
            <a:endParaRPr sz="1800">
              <a:solidFill>
                <a:schemeClr val="dk1"/>
              </a:solidFill>
              <a:latin typeface="Arvo"/>
              <a:ea typeface="Arvo"/>
              <a:cs typeface="Arvo"/>
              <a:sym typeface="Arvo"/>
            </a:endParaRPr>
          </a:p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vo"/>
              <a:buChar char="❏"/>
            </a:pPr>
            <a:r>
              <a:rPr lang="en" sz="1800">
                <a:solidFill>
                  <a:schemeClr val="dk1"/>
                </a:solidFill>
                <a:latin typeface="Arvo"/>
                <a:ea typeface="Arvo"/>
                <a:cs typeface="Arvo"/>
                <a:sym typeface="Arvo"/>
              </a:rPr>
              <a:t>Rob Pleshar, Library Associate for Electronic Resources </a:t>
            </a:r>
            <a:endParaRPr sz="1800">
              <a:solidFill>
                <a:schemeClr val="dk1"/>
              </a:solidFill>
              <a:latin typeface="Arvo"/>
              <a:ea typeface="Arvo"/>
              <a:cs typeface="Arvo"/>
              <a:sym typeface="Arvo"/>
            </a:endParaRPr>
          </a:p>
          <a:p>
            <a:pPr marL="4572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vo"/>
              <a:ea typeface="Arvo"/>
              <a:cs typeface="Arvo"/>
              <a:sym typeface="Arvo"/>
            </a:endParaRPr>
          </a:p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vo"/>
              <a:buChar char="❏"/>
            </a:pPr>
            <a:r>
              <a:rPr lang="en" sz="1800">
                <a:solidFill>
                  <a:schemeClr val="dk1"/>
                </a:solidFill>
                <a:latin typeface="Arvo"/>
                <a:ea typeface="Arvo"/>
                <a:cs typeface="Arvo"/>
                <a:sym typeface="Arvo"/>
              </a:rPr>
              <a:t>Kyla O’Hara, Library Services Specialist for ILL Borrowing </a:t>
            </a:r>
            <a:endParaRPr sz="1800">
              <a:solidFill>
                <a:schemeClr val="dk1"/>
              </a:solidFill>
              <a:latin typeface="Arvo"/>
              <a:ea typeface="Arvo"/>
              <a:cs typeface="Arvo"/>
              <a:sym typeface="Arvo"/>
            </a:endParaRPr>
          </a:p>
          <a:p>
            <a:pPr marL="91440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 sz="2400">
              <a:solidFill>
                <a:schemeClr val="dk1"/>
              </a:solidFill>
              <a:latin typeface="Arvo"/>
              <a:ea typeface="Arvo"/>
              <a:cs typeface="Arvo"/>
              <a:sym typeface="Arvo"/>
            </a:endParaRPr>
          </a:p>
          <a:p>
            <a:pPr marL="914400" marR="0" lvl="0" indent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None/>
            </a:pPr>
            <a:endParaRPr sz="2400">
              <a:solidFill>
                <a:schemeClr val="dk1"/>
              </a:solidFill>
              <a:latin typeface="Arvo"/>
              <a:ea typeface="Arvo"/>
              <a:cs typeface="Arvo"/>
              <a:sym typeface="Arvo"/>
            </a:endParaRPr>
          </a:p>
          <a:p>
            <a:pPr marL="91440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 sz="2400">
              <a:solidFill>
                <a:schemeClr val="dk1"/>
              </a:solidFill>
              <a:latin typeface="Arvo"/>
              <a:ea typeface="Arvo"/>
              <a:cs typeface="Arvo"/>
              <a:sym typeface="Arvo"/>
            </a:endParaRP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 sz="2400">
              <a:solidFill>
                <a:schemeClr val="dk1"/>
              </a:solidFill>
              <a:latin typeface="Arvo"/>
              <a:ea typeface="Arvo"/>
              <a:cs typeface="Arvo"/>
              <a:sym typeface="Arvo"/>
            </a:endParaRP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 sz="2400">
              <a:solidFill>
                <a:schemeClr val="dk1"/>
              </a:solidFill>
              <a:latin typeface="Arvo"/>
              <a:ea typeface="Arvo"/>
              <a:cs typeface="Arvo"/>
              <a:sym typeface="Arvo"/>
            </a:endParaRPr>
          </a:p>
        </p:txBody>
      </p:sp>
      <p:sp>
        <p:nvSpPr>
          <p:cNvPr id="89" name="Google Shape;89;p15"/>
          <p:cNvSpPr txBox="1">
            <a:spLocks noGrp="1"/>
          </p:cNvSpPr>
          <p:nvPr>
            <p:ph type="sldNum" idx="12"/>
          </p:nvPr>
        </p:nvSpPr>
        <p:spPr>
          <a:xfrm>
            <a:off x="4297650" y="4613400"/>
            <a:ext cx="548700" cy="530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</a:t>
            </a:fld>
            <a:endParaRPr/>
          </a:p>
        </p:txBody>
      </p:sp>
      <p:grpSp>
        <p:nvGrpSpPr>
          <p:cNvPr id="90" name="Google Shape;90;p15"/>
          <p:cNvGrpSpPr/>
          <p:nvPr/>
        </p:nvGrpSpPr>
        <p:grpSpPr>
          <a:xfrm>
            <a:off x="761564" y="789895"/>
            <a:ext cx="299867" cy="277204"/>
            <a:chOff x="5975075" y="2327500"/>
            <a:chExt cx="420100" cy="388350"/>
          </a:xfrm>
        </p:grpSpPr>
        <p:sp>
          <p:nvSpPr>
            <p:cNvPr id="91" name="Google Shape;91;p15"/>
            <p:cNvSpPr/>
            <p:nvPr/>
          </p:nvSpPr>
          <p:spPr>
            <a:xfrm>
              <a:off x="5975075" y="2474650"/>
              <a:ext cx="98325" cy="220450"/>
            </a:xfrm>
            <a:custGeom>
              <a:avLst/>
              <a:gdLst/>
              <a:ahLst/>
              <a:cxnLst/>
              <a:rect l="l" t="t" r="r" b="b"/>
              <a:pathLst>
                <a:path w="3933" h="8818" extrusionOk="0">
                  <a:moveTo>
                    <a:pt x="2418" y="1002"/>
                  </a:moveTo>
                  <a:lnTo>
                    <a:pt x="2565" y="1027"/>
                  </a:lnTo>
                  <a:lnTo>
                    <a:pt x="2687" y="1075"/>
                  </a:lnTo>
                  <a:lnTo>
                    <a:pt x="2809" y="1124"/>
                  </a:lnTo>
                  <a:lnTo>
                    <a:pt x="2907" y="1222"/>
                  </a:lnTo>
                  <a:lnTo>
                    <a:pt x="3005" y="1320"/>
                  </a:lnTo>
                  <a:lnTo>
                    <a:pt x="3078" y="1442"/>
                  </a:lnTo>
                  <a:lnTo>
                    <a:pt x="3102" y="1564"/>
                  </a:lnTo>
                  <a:lnTo>
                    <a:pt x="3127" y="1710"/>
                  </a:lnTo>
                  <a:lnTo>
                    <a:pt x="3102" y="1857"/>
                  </a:lnTo>
                  <a:lnTo>
                    <a:pt x="3078" y="1979"/>
                  </a:lnTo>
                  <a:lnTo>
                    <a:pt x="3005" y="2101"/>
                  </a:lnTo>
                  <a:lnTo>
                    <a:pt x="2907" y="2223"/>
                  </a:lnTo>
                  <a:lnTo>
                    <a:pt x="2809" y="2297"/>
                  </a:lnTo>
                  <a:lnTo>
                    <a:pt x="2687" y="2370"/>
                  </a:lnTo>
                  <a:lnTo>
                    <a:pt x="2565" y="2394"/>
                  </a:lnTo>
                  <a:lnTo>
                    <a:pt x="2418" y="2419"/>
                  </a:lnTo>
                  <a:lnTo>
                    <a:pt x="2272" y="2394"/>
                  </a:lnTo>
                  <a:lnTo>
                    <a:pt x="2150" y="2370"/>
                  </a:lnTo>
                  <a:lnTo>
                    <a:pt x="2028" y="2297"/>
                  </a:lnTo>
                  <a:lnTo>
                    <a:pt x="1930" y="2223"/>
                  </a:lnTo>
                  <a:lnTo>
                    <a:pt x="1832" y="2101"/>
                  </a:lnTo>
                  <a:lnTo>
                    <a:pt x="1759" y="1979"/>
                  </a:lnTo>
                  <a:lnTo>
                    <a:pt x="1735" y="1857"/>
                  </a:lnTo>
                  <a:lnTo>
                    <a:pt x="1710" y="1710"/>
                  </a:lnTo>
                  <a:lnTo>
                    <a:pt x="1735" y="1564"/>
                  </a:lnTo>
                  <a:lnTo>
                    <a:pt x="1759" y="1442"/>
                  </a:lnTo>
                  <a:lnTo>
                    <a:pt x="1832" y="1320"/>
                  </a:lnTo>
                  <a:lnTo>
                    <a:pt x="1930" y="1222"/>
                  </a:lnTo>
                  <a:lnTo>
                    <a:pt x="2028" y="1124"/>
                  </a:lnTo>
                  <a:lnTo>
                    <a:pt x="2150" y="1075"/>
                  </a:lnTo>
                  <a:lnTo>
                    <a:pt x="2272" y="1027"/>
                  </a:lnTo>
                  <a:lnTo>
                    <a:pt x="2418" y="1002"/>
                  </a:lnTo>
                  <a:close/>
                  <a:moveTo>
                    <a:pt x="1" y="1"/>
                  </a:moveTo>
                  <a:lnTo>
                    <a:pt x="1" y="8817"/>
                  </a:lnTo>
                  <a:lnTo>
                    <a:pt x="3933" y="8817"/>
                  </a:lnTo>
                  <a:lnTo>
                    <a:pt x="3933" y="1"/>
                  </a:ln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4343"/>
                </a:solidFill>
              </a:endParaRPr>
            </a:p>
          </p:txBody>
        </p:sp>
        <p:sp>
          <p:nvSpPr>
            <p:cNvPr id="92" name="Google Shape;92;p15"/>
            <p:cNvSpPr/>
            <p:nvPr/>
          </p:nvSpPr>
          <p:spPr>
            <a:xfrm>
              <a:off x="6088025" y="2327500"/>
              <a:ext cx="307150" cy="388350"/>
            </a:xfrm>
            <a:custGeom>
              <a:avLst/>
              <a:gdLst/>
              <a:ahLst/>
              <a:cxnLst/>
              <a:rect l="l" t="t" r="r" b="b"/>
              <a:pathLst>
                <a:path w="12286" h="15534" extrusionOk="0">
                  <a:moveTo>
                    <a:pt x="6326" y="1"/>
                  </a:moveTo>
                  <a:lnTo>
                    <a:pt x="5960" y="25"/>
                  </a:lnTo>
                  <a:lnTo>
                    <a:pt x="5716" y="74"/>
                  </a:lnTo>
                  <a:lnTo>
                    <a:pt x="5520" y="147"/>
                  </a:lnTo>
                  <a:lnTo>
                    <a:pt x="5374" y="221"/>
                  </a:lnTo>
                  <a:lnTo>
                    <a:pt x="4983" y="1466"/>
                  </a:lnTo>
                  <a:lnTo>
                    <a:pt x="4788" y="2028"/>
                  </a:lnTo>
                  <a:lnTo>
                    <a:pt x="4592" y="2541"/>
                  </a:lnTo>
                  <a:lnTo>
                    <a:pt x="4397" y="3005"/>
                  </a:lnTo>
                  <a:lnTo>
                    <a:pt x="4202" y="3396"/>
                  </a:lnTo>
                  <a:lnTo>
                    <a:pt x="4031" y="3689"/>
                  </a:lnTo>
                  <a:lnTo>
                    <a:pt x="3884" y="3933"/>
                  </a:lnTo>
                  <a:lnTo>
                    <a:pt x="3664" y="4153"/>
                  </a:lnTo>
                  <a:lnTo>
                    <a:pt x="3322" y="4495"/>
                  </a:lnTo>
                  <a:lnTo>
                    <a:pt x="2516" y="5252"/>
                  </a:lnTo>
                  <a:lnTo>
                    <a:pt x="1442" y="6229"/>
                  </a:lnTo>
                  <a:lnTo>
                    <a:pt x="1" y="6229"/>
                  </a:lnTo>
                  <a:lnTo>
                    <a:pt x="1" y="13433"/>
                  </a:lnTo>
                  <a:lnTo>
                    <a:pt x="1515" y="13433"/>
                  </a:lnTo>
                  <a:lnTo>
                    <a:pt x="2004" y="13678"/>
                  </a:lnTo>
                  <a:lnTo>
                    <a:pt x="2687" y="13971"/>
                  </a:lnTo>
                  <a:lnTo>
                    <a:pt x="3567" y="14313"/>
                  </a:lnTo>
                  <a:lnTo>
                    <a:pt x="4544" y="14679"/>
                  </a:lnTo>
                  <a:lnTo>
                    <a:pt x="5594" y="14997"/>
                  </a:lnTo>
                  <a:lnTo>
                    <a:pt x="6131" y="15143"/>
                  </a:lnTo>
                  <a:lnTo>
                    <a:pt x="6668" y="15265"/>
                  </a:lnTo>
                  <a:lnTo>
                    <a:pt x="7181" y="15387"/>
                  </a:lnTo>
                  <a:lnTo>
                    <a:pt x="7694" y="15461"/>
                  </a:lnTo>
                  <a:lnTo>
                    <a:pt x="8158" y="15509"/>
                  </a:lnTo>
                  <a:lnTo>
                    <a:pt x="8622" y="15534"/>
                  </a:lnTo>
                  <a:lnTo>
                    <a:pt x="9404" y="15534"/>
                  </a:lnTo>
                  <a:lnTo>
                    <a:pt x="9819" y="15509"/>
                  </a:lnTo>
                  <a:lnTo>
                    <a:pt x="10210" y="15461"/>
                  </a:lnTo>
                  <a:lnTo>
                    <a:pt x="10552" y="15363"/>
                  </a:lnTo>
                  <a:lnTo>
                    <a:pt x="10723" y="15314"/>
                  </a:lnTo>
                  <a:lnTo>
                    <a:pt x="10845" y="15265"/>
                  </a:lnTo>
                  <a:lnTo>
                    <a:pt x="10967" y="15192"/>
                  </a:lnTo>
                  <a:lnTo>
                    <a:pt x="11064" y="15094"/>
                  </a:lnTo>
                  <a:lnTo>
                    <a:pt x="11113" y="14997"/>
                  </a:lnTo>
                  <a:lnTo>
                    <a:pt x="11162" y="14874"/>
                  </a:lnTo>
                  <a:lnTo>
                    <a:pt x="11235" y="14166"/>
                  </a:lnTo>
                  <a:lnTo>
                    <a:pt x="11211" y="13995"/>
                  </a:lnTo>
                  <a:lnTo>
                    <a:pt x="11162" y="13849"/>
                  </a:lnTo>
                  <a:lnTo>
                    <a:pt x="11064" y="13702"/>
                  </a:lnTo>
                  <a:lnTo>
                    <a:pt x="10918" y="13580"/>
                  </a:lnTo>
                  <a:lnTo>
                    <a:pt x="11040" y="13556"/>
                  </a:lnTo>
                  <a:lnTo>
                    <a:pt x="11162" y="13507"/>
                  </a:lnTo>
                  <a:lnTo>
                    <a:pt x="11284" y="13458"/>
                  </a:lnTo>
                  <a:lnTo>
                    <a:pt x="11382" y="13360"/>
                  </a:lnTo>
                  <a:lnTo>
                    <a:pt x="11455" y="13263"/>
                  </a:lnTo>
                  <a:lnTo>
                    <a:pt x="11528" y="13140"/>
                  </a:lnTo>
                  <a:lnTo>
                    <a:pt x="11577" y="12994"/>
                  </a:lnTo>
                  <a:lnTo>
                    <a:pt x="11602" y="12872"/>
                  </a:lnTo>
                  <a:lnTo>
                    <a:pt x="11675" y="11993"/>
                  </a:lnTo>
                  <a:lnTo>
                    <a:pt x="11675" y="11870"/>
                  </a:lnTo>
                  <a:lnTo>
                    <a:pt x="11675" y="11773"/>
                  </a:lnTo>
                  <a:lnTo>
                    <a:pt x="11651" y="11651"/>
                  </a:lnTo>
                  <a:lnTo>
                    <a:pt x="11602" y="11553"/>
                  </a:lnTo>
                  <a:lnTo>
                    <a:pt x="11480" y="11382"/>
                  </a:lnTo>
                  <a:lnTo>
                    <a:pt x="11406" y="11309"/>
                  </a:lnTo>
                  <a:lnTo>
                    <a:pt x="11333" y="11235"/>
                  </a:lnTo>
                  <a:lnTo>
                    <a:pt x="11455" y="11211"/>
                  </a:lnTo>
                  <a:lnTo>
                    <a:pt x="11553" y="11162"/>
                  </a:lnTo>
                  <a:lnTo>
                    <a:pt x="11651" y="11089"/>
                  </a:lnTo>
                  <a:lnTo>
                    <a:pt x="11748" y="10991"/>
                  </a:lnTo>
                  <a:lnTo>
                    <a:pt x="11822" y="10893"/>
                  </a:lnTo>
                  <a:lnTo>
                    <a:pt x="11870" y="10796"/>
                  </a:lnTo>
                  <a:lnTo>
                    <a:pt x="11919" y="10674"/>
                  </a:lnTo>
                  <a:lnTo>
                    <a:pt x="11944" y="10527"/>
                  </a:lnTo>
                  <a:lnTo>
                    <a:pt x="12017" y="9672"/>
                  </a:lnTo>
                  <a:lnTo>
                    <a:pt x="12017" y="9550"/>
                  </a:lnTo>
                  <a:lnTo>
                    <a:pt x="12017" y="9428"/>
                  </a:lnTo>
                  <a:lnTo>
                    <a:pt x="11993" y="9306"/>
                  </a:lnTo>
                  <a:lnTo>
                    <a:pt x="11944" y="9208"/>
                  </a:lnTo>
                  <a:lnTo>
                    <a:pt x="11895" y="9111"/>
                  </a:lnTo>
                  <a:lnTo>
                    <a:pt x="11822" y="9037"/>
                  </a:lnTo>
                  <a:lnTo>
                    <a:pt x="11748" y="8964"/>
                  </a:lnTo>
                  <a:lnTo>
                    <a:pt x="11651" y="8891"/>
                  </a:lnTo>
                  <a:lnTo>
                    <a:pt x="11748" y="8866"/>
                  </a:lnTo>
                  <a:lnTo>
                    <a:pt x="11846" y="8793"/>
                  </a:lnTo>
                  <a:lnTo>
                    <a:pt x="11944" y="8720"/>
                  </a:lnTo>
                  <a:lnTo>
                    <a:pt x="12017" y="8647"/>
                  </a:lnTo>
                  <a:lnTo>
                    <a:pt x="12090" y="8549"/>
                  </a:lnTo>
                  <a:lnTo>
                    <a:pt x="12139" y="8451"/>
                  </a:lnTo>
                  <a:lnTo>
                    <a:pt x="12163" y="8329"/>
                  </a:lnTo>
                  <a:lnTo>
                    <a:pt x="12188" y="8207"/>
                  </a:lnTo>
                  <a:lnTo>
                    <a:pt x="12286" y="7328"/>
                  </a:lnTo>
                  <a:lnTo>
                    <a:pt x="12261" y="7206"/>
                  </a:lnTo>
                  <a:lnTo>
                    <a:pt x="12237" y="7083"/>
                  </a:lnTo>
                  <a:lnTo>
                    <a:pt x="12188" y="6986"/>
                  </a:lnTo>
                  <a:lnTo>
                    <a:pt x="12139" y="6888"/>
                  </a:lnTo>
                  <a:lnTo>
                    <a:pt x="12066" y="6790"/>
                  </a:lnTo>
                  <a:lnTo>
                    <a:pt x="11968" y="6717"/>
                  </a:lnTo>
                  <a:lnTo>
                    <a:pt x="11748" y="6571"/>
                  </a:lnTo>
                  <a:lnTo>
                    <a:pt x="11504" y="6448"/>
                  </a:lnTo>
                  <a:lnTo>
                    <a:pt x="11211" y="6351"/>
                  </a:lnTo>
                  <a:lnTo>
                    <a:pt x="10893" y="6278"/>
                  </a:lnTo>
                  <a:lnTo>
                    <a:pt x="10576" y="6229"/>
                  </a:lnTo>
                  <a:lnTo>
                    <a:pt x="9892" y="6131"/>
                  </a:lnTo>
                  <a:lnTo>
                    <a:pt x="8842" y="6033"/>
                  </a:lnTo>
                  <a:lnTo>
                    <a:pt x="7596" y="5960"/>
                  </a:lnTo>
                  <a:lnTo>
                    <a:pt x="6326" y="5887"/>
                  </a:lnTo>
                  <a:lnTo>
                    <a:pt x="6497" y="5594"/>
                  </a:lnTo>
                  <a:lnTo>
                    <a:pt x="6644" y="5252"/>
                  </a:lnTo>
                  <a:lnTo>
                    <a:pt x="6790" y="4885"/>
                  </a:lnTo>
                  <a:lnTo>
                    <a:pt x="6888" y="4495"/>
                  </a:lnTo>
                  <a:lnTo>
                    <a:pt x="6986" y="4104"/>
                  </a:lnTo>
                  <a:lnTo>
                    <a:pt x="7083" y="3689"/>
                  </a:lnTo>
                  <a:lnTo>
                    <a:pt x="7181" y="2883"/>
                  </a:lnTo>
                  <a:lnTo>
                    <a:pt x="7254" y="2150"/>
                  </a:lnTo>
                  <a:lnTo>
                    <a:pt x="7303" y="1539"/>
                  </a:lnTo>
                  <a:lnTo>
                    <a:pt x="7303" y="978"/>
                  </a:lnTo>
                  <a:lnTo>
                    <a:pt x="7303" y="807"/>
                  </a:lnTo>
                  <a:lnTo>
                    <a:pt x="7230" y="611"/>
                  </a:lnTo>
                  <a:lnTo>
                    <a:pt x="7157" y="465"/>
                  </a:lnTo>
                  <a:lnTo>
                    <a:pt x="7035" y="318"/>
                  </a:lnTo>
                  <a:lnTo>
                    <a:pt x="6888" y="172"/>
                  </a:lnTo>
                  <a:lnTo>
                    <a:pt x="6717" y="98"/>
                  </a:lnTo>
                  <a:lnTo>
                    <a:pt x="6522" y="25"/>
                  </a:lnTo>
                  <a:lnTo>
                    <a:pt x="6326" y="1"/>
                  </a:ln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4343"/>
                </a:solidFill>
              </a:endParaRPr>
            </a:p>
          </p:txBody>
        </p:sp>
      </p:grpSp>
      <p:pic>
        <p:nvPicPr>
          <p:cNvPr id="93" name="Google Shape;93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201448" y="598875"/>
            <a:ext cx="2111276" cy="7280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Google Shape;277;p34"/>
          <p:cNvSpPr txBox="1">
            <a:spLocks noGrp="1"/>
          </p:cNvSpPr>
          <p:nvPr>
            <p:ph type="sldNum" idx="12"/>
          </p:nvPr>
        </p:nvSpPr>
        <p:spPr>
          <a:xfrm>
            <a:off x="4297650" y="4613400"/>
            <a:ext cx="548700" cy="530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20</a:t>
            </a:fld>
            <a:endParaRPr/>
          </a:p>
        </p:txBody>
      </p:sp>
      <p:sp>
        <p:nvSpPr>
          <p:cNvPr id="278" name="Google Shape;278;p34"/>
          <p:cNvSpPr txBox="1">
            <a:spLocks noGrp="1"/>
          </p:cNvSpPr>
          <p:nvPr>
            <p:ph type="title"/>
          </p:nvPr>
        </p:nvSpPr>
        <p:spPr>
          <a:xfrm>
            <a:off x="1379650" y="530100"/>
            <a:ext cx="6725400" cy="79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solidFill>
                  <a:srgbClr val="000000"/>
                </a:solidFill>
              </a:rPr>
              <a:t>Communication pain points</a:t>
            </a:r>
            <a:endParaRPr sz="3000">
              <a:solidFill>
                <a:srgbClr val="000000"/>
              </a:solidFill>
            </a:endParaRPr>
          </a:p>
        </p:txBody>
      </p:sp>
      <p:sp>
        <p:nvSpPr>
          <p:cNvPr id="279" name="Google Shape;279;p34"/>
          <p:cNvSpPr txBox="1">
            <a:spLocks noGrp="1"/>
          </p:cNvSpPr>
          <p:nvPr>
            <p:ph type="body" idx="1"/>
          </p:nvPr>
        </p:nvSpPr>
        <p:spPr>
          <a:xfrm>
            <a:off x="1379650" y="1391450"/>
            <a:ext cx="6725400" cy="291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For the scenario, please note all the points where communication is:</a:t>
            </a:r>
            <a:endParaRPr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 sz="1500"/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SzPts val="2000"/>
              <a:buChar char="■"/>
            </a:pPr>
            <a:r>
              <a:rPr lang="en"/>
              <a:t>Missing</a:t>
            </a:r>
            <a:endParaRPr/>
          </a:p>
          <a:p>
            <a:pPr marL="457200" lvl="0" indent="-355600" algn="l" rtl="0">
              <a:spcBef>
                <a:spcPts val="1000"/>
              </a:spcBef>
              <a:spcAft>
                <a:spcPts val="0"/>
              </a:spcAft>
              <a:buSzPts val="2000"/>
              <a:buChar char="■"/>
            </a:pPr>
            <a:r>
              <a:rPr lang="en"/>
              <a:t>Difficult </a:t>
            </a:r>
            <a:endParaRPr/>
          </a:p>
          <a:p>
            <a:pPr marL="457200" lvl="0" indent="-355600" algn="l" rtl="0">
              <a:spcBef>
                <a:spcPts val="1000"/>
              </a:spcBef>
              <a:spcAft>
                <a:spcPts val="0"/>
              </a:spcAft>
              <a:buSzPts val="2000"/>
              <a:buChar char="■"/>
            </a:pPr>
            <a:r>
              <a:rPr lang="en"/>
              <a:t>Potentially confusing</a:t>
            </a:r>
            <a:endParaRPr/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 sz="1500"/>
          </a:p>
          <a:p>
            <a:pPr marL="0" lvl="0" indent="0" algn="l" rtl="0">
              <a:spcBef>
                <a:spcPts val="1000"/>
              </a:spcBef>
              <a:spcAft>
                <a:spcPts val="1000"/>
              </a:spcAft>
              <a:buNone/>
            </a:pPr>
            <a:r>
              <a:rPr lang="en" i="1"/>
              <a:t>Can include time before and after the scenario itself</a:t>
            </a:r>
            <a:endParaRPr i="1"/>
          </a:p>
        </p:txBody>
      </p:sp>
      <p:sp>
        <p:nvSpPr>
          <p:cNvPr id="280" name="Google Shape;280;p34"/>
          <p:cNvSpPr/>
          <p:nvPr/>
        </p:nvSpPr>
        <p:spPr>
          <a:xfrm>
            <a:off x="826462" y="792065"/>
            <a:ext cx="272850" cy="272850"/>
          </a:xfrm>
          <a:custGeom>
            <a:avLst/>
            <a:gdLst/>
            <a:ahLst/>
            <a:cxnLst/>
            <a:rect l="l" t="t" r="r" b="b"/>
            <a:pathLst>
              <a:path w="15290" h="15290" extrusionOk="0">
                <a:moveTo>
                  <a:pt x="4519" y="6815"/>
                </a:moveTo>
                <a:lnTo>
                  <a:pt x="4690" y="6839"/>
                </a:lnTo>
                <a:lnTo>
                  <a:pt x="4861" y="6888"/>
                </a:lnTo>
                <a:lnTo>
                  <a:pt x="5007" y="6986"/>
                </a:lnTo>
                <a:lnTo>
                  <a:pt x="5154" y="7084"/>
                </a:lnTo>
                <a:lnTo>
                  <a:pt x="5251" y="7230"/>
                </a:lnTo>
                <a:lnTo>
                  <a:pt x="5325" y="7401"/>
                </a:lnTo>
                <a:lnTo>
                  <a:pt x="5374" y="7572"/>
                </a:lnTo>
                <a:lnTo>
                  <a:pt x="5398" y="7767"/>
                </a:lnTo>
                <a:lnTo>
                  <a:pt x="5374" y="7963"/>
                </a:lnTo>
                <a:lnTo>
                  <a:pt x="5325" y="8134"/>
                </a:lnTo>
                <a:lnTo>
                  <a:pt x="5251" y="8305"/>
                </a:lnTo>
                <a:lnTo>
                  <a:pt x="5154" y="8451"/>
                </a:lnTo>
                <a:lnTo>
                  <a:pt x="5007" y="8549"/>
                </a:lnTo>
                <a:lnTo>
                  <a:pt x="4861" y="8647"/>
                </a:lnTo>
                <a:lnTo>
                  <a:pt x="4690" y="8696"/>
                </a:lnTo>
                <a:lnTo>
                  <a:pt x="4519" y="8720"/>
                </a:lnTo>
                <a:lnTo>
                  <a:pt x="4348" y="8696"/>
                </a:lnTo>
                <a:lnTo>
                  <a:pt x="4177" y="8647"/>
                </a:lnTo>
                <a:lnTo>
                  <a:pt x="4030" y="8549"/>
                </a:lnTo>
                <a:lnTo>
                  <a:pt x="3884" y="8451"/>
                </a:lnTo>
                <a:lnTo>
                  <a:pt x="3786" y="8305"/>
                </a:lnTo>
                <a:lnTo>
                  <a:pt x="3713" y="8134"/>
                </a:lnTo>
                <a:lnTo>
                  <a:pt x="3664" y="7963"/>
                </a:lnTo>
                <a:lnTo>
                  <a:pt x="3640" y="7767"/>
                </a:lnTo>
                <a:lnTo>
                  <a:pt x="3664" y="7572"/>
                </a:lnTo>
                <a:lnTo>
                  <a:pt x="3713" y="7401"/>
                </a:lnTo>
                <a:lnTo>
                  <a:pt x="3786" y="7230"/>
                </a:lnTo>
                <a:lnTo>
                  <a:pt x="3884" y="7084"/>
                </a:lnTo>
                <a:lnTo>
                  <a:pt x="4030" y="6986"/>
                </a:lnTo>
                <a:lnTo>
                  <a:pt x="4177" y="6888"/>
                </a:lnTo>
                <a:lnTo>
                  <a:pt x="4348" y="6839"/>
                </a:lnTo>
                <a:lnTo>
                  <a:pt x="4519" y="6815"/>
                </a:lnTo>
                <a:close/>
                <a:moveTo>
                  <a:pt x="10771" y="6815"/>
                </a:moveTo>
                <a:lnTo>
                  <a:pt x="10942" y="6839"/>
                </a:lnTo>
                <a:lnTo>
                  <a:pt x="11113" y="6888"/>
                </a:lnTo>
                <a:lnTo>
                  <a:pt x="11260" y="6986"/>
                </a:lnTo>
                <a:lnTo>
                  <a:pt x="11406" y="7084"/>
                </a:lnTo>
                <a:lnTo>
                  <a:pt x="11504" y="7230"/>
                </a:lnTo>
                <a:lnTo>
                  <a:pt x="11577" y="7401"/>
                </a:lnTo>
                <a:lnTo>
                  <a:pt x="11626" y="7572"/>
                </a:lnTo>
                <a:lnTo>
                  <a:pt x="11650" y="7767"/>
                </a:lnTo>
                <a:lnTo>
                  <a:pt x="11626" y="7963"/>
                </a:lnTo>
                <a:lnTo>
                  <a:pt x="11577" y="8134"/>
                </a:lnTo>
                <a:lnTo>
                  <a:pt x="11504" y="8305"/>
                </a:lnTo>
                <a:lnTo>
                  <a:pt x="11406" y="8451"/>
                </a:lnTo>
                <a:lnTo>
                  <a:pt x="11260" y="8549"/>
                </a:lnTo>
                <a:lnTo>
                  <a:pt x="11113" y="8647"/>
                </a:lnTo>
                <a:lnTo>
                  <a:pt x="10942" y="8696"/>
                </a:lnTo>
                <a:lnTo>
                  <a:pt x="10771" y="8720"/>
                </a:lnTo>
                <a:lnTo>
                  <a:pt x="10600" y="8696"/>
                </a:lnTo>
                <a:lnTo>
                  <a:pt x="10429" y="8647"/>
                </a:lnTo>
                <a:lnTo>
                  <a:pt x="10283" y="8549"/>
                </a:lnTo>
                <a:lnTo>
                  <a:pt x="10136" y="8451"/>
                </a:lnTo>
                <a:lnTo>
                  <a:pt x="10038" y="8305"/>
                </a:lnTo>
                <a:lnTo>
                  <a:pt x="9965" y="8134"/>
                </a:lnTo>
                <a:lnTo>
                  <a:pt x="9916" y="7963"/>
                </a:lnTo>
                <a:lnTo>
                  <a:pt x="9892" y="7767"/>
                </a:lnTo>
                <a:lnTo>
                  <a:pt x="9916" y="7572"/>
                </a:lnTo>
                <a:lnTo>
                  <a:pt x="9965" y="7401"/>
                </a:lnTo>
                <a:lnTo>
                  <a:pt x="10038" y="7230"/>
                </a:lnTo>
                <a:lnTo>
                  <a:pt x="10136" y="7084"/>
                </a:lnTo>
                <a:lnTo>
                  <a:pt x="10283" y="6986"/>
                </a:lnTo>
                <a:lnTo>
                  <a:pt x="10429" y="6888"/>
                </a:lnTo>
                <a:lnTo>
                  <a:pt x="10600" y="6839"/>
                </a:lnTo>
                <a:lnTo>
                  <a:pt x="10771" y="6815"/>
                </a:lnTo>
                <a:close/>
                <a:moveTo>
                  <a:pt x="7645" y="10063"/>
                </a:moveTo>
                <a:lnTo>
                  <a:pt x="8207" y="10112"/>
                </a:lnTo>
                <a:lnTo>
                  <a:pt x="8768" y="10185"/>
                </a:lnTo>
                <a:lnTo>
                  <a:pt x="9281" y="10307"/>
                </a:lnTo>
                <a:lnTo>
                  <a:pt x="9819" y="10503"/>
                </a:lnTo>
                <a:lnTo>
                  <a:pt x="10307" y="10747"/>
                </a:lnTo>
                <a:lnTo>
                  <a:pt x="10796" y="11016"/>
                </a:lnTo>
                <a:lnTo>
                  <a:pt x="11235" y="11358"/>
                </a:lnTo>
                <a:lnTo>
                  <a:pt x="11650" y="11724"/>
                </a:lnTo>
                <a:lnTo>
                  <a:pt x="11699" y="11797"/>
                </a:lnTo>
                <a:lnTo>
                  <a:pt x="11748" y="11895"/>
                </a:lnTo>
                <a:lnTo>
                  <a:pt x="11772" y="11993"/>
                </a:lnTo>
                <a:lnTo>
                  <a:pt x="11797" y="12066"/>
                </a:lnTo>
                <a:lnTo>
                  <a:pt x="11772" y="12164"/>
                </a:lnTo>
                <a:lnTo>
                  <a:pt x="11748" y="12261"/>
                </a:lnTo>
                <a:lnTo>
                  <a:pt x="11699" y="12335"/>
                </a:lnTo>
                <a:lnTo>
                  <a:pt x="11650" y="12432"/>
                </a:lnTo>
                <a:lnTo>
                  <a:pt x="11577" y="12481"/>
                </a:lnTo>
                <a:lnTo>
                  <a:pt x="11479" y="12530"/>
                </a:lnTo>
                <a:lnTo>
                  <a:pt x="11406" y="12554"/>
                </a:lnTo>
                <a:lnTo>
                  <a:pt x="11211" y="12554"/>
                </a:lnTo>
                <a:lnTo>
                  <a:pt x="11113" y="12530"/>
                </a:lnTo>
                <a:lnTo>
                  <a:pt x="11040" y="12481"/>
                </a:lnTo>
                <a:lnTo>
                  <a:pt x="10966" y="12432"/>
                </a:lnTo>
                <a:lnTo>
                  <a:pt x="10600" y="12115"/>
                </a:lnTo>
                <a:lnTo>
                  <a:pt x="10234" y="11846"/>
                </a:lnTo>
                <a:lnTo>
                  <a:pt x="9843" y="11602"/>
                </a:lnTo>
                <a:lnTo>
                  <a:pt x="9428" y="11406"/>
                </a:lnTo>
                <a:lnTo>
                  <a:pt x="9013" y="11260"/>
                </a:lnTo>
                <a:lnTo>
                  <a:pt x="8573" y="11138"/>
                </a:lnTo>
                <a:lnTo>
                  <a:pt x="8109" y="11065"/>
                </a:lnTo>
                <a:lnTo>
                  <a:pt x="7645" y="11040"/>
                </a:lnTo>
                <a:lnTo>
                  <a:pt x="7181" y="11065"/>
                </a:lnTo>
                <a:lnTo>
                  <a:pt x="6717" y="11138"/>
                </a:lnTo>
                <a:lnTo>
                  <a:pt x="6277" y="11260"/>
                </a:lnTo>
                <a:lnTo>
                  <a:pt x="5862" y="11406"/>
                </a:lnTo>
                <a:lnTo>
                  <a:pt x="5447" y="11602"/>
                </a:lnTo>
                <a:lnTo>
                  <a:pt x="5056" y="11846"/>
                </a:lnTo>
                <a:lnTo>
                  <a:pt x="4690" y="12115"/>
                </a:lnTo>
                <a:lnTo>
                  <a:pt x="4323" y="12432"/>
                </a:lnTo>
                <a:lnTo>
                  <a:pt x="4250" y="12481"/>
                </a:lnTo>
                <a:lnTo>
                  <a:pt x="4177" y="12530"/>
                </a:lnTo>
                <a:lnTo>
                  <a:pt x="4079" y="12554"/>
                </a:lnTo>
                <a:lnTo>
                  <a:pt x="3884" y="12554"/>
                </a:lnTo>
                <a:lnTo>
                  <a:pt x="3811" y="12530"/>
                </a:lnTo>
                <a:lnTo>
                  <a:pt x="3713" y="12481"/>
                </a:lnTo>
                <a:lnTo>
                  <a:pt x="3640" y="12432"/>
                </a:lnTo>
                <a:lnTo>
                  <a:pt x="3591" y="12335"/>
                </a:lnTo>
                <a:lnTo>
                  <a:pt x="3542" y="12261"/>
                </a:lnTo>
                <a:lnTo>
                  <a:pt x="3517" y="12164"/>
                </a:lnTo>
                <a:lnTo>
                  <a:pt x="3493" y="12066"/>
                </a:lnTo>
                <a:lnTo>
                  <a:pt x="3517" y="11993"/>
                </a:lnTo>
                <a:lnTo>
                  <a:pt x="3542" y="11895"/>
                </a:lnTo>
                <a:lnTo>
                  <a:pt x="3591" y="11797"/>
                </a:lnTo>
                <a:lnTo>
                  <a:pt x="3640" y="11724"/>
                </a:lnTo>
                <a:lnTo>
                  <a:pt x="4055" y="11358"/>
                </a:lnTo>
                <a:lnTo>
                  <a:pt x="4494" y="11016"/>
                </a:lnTo>
                <a:lnTo>
                  <a:pt x="4983" y="10747"/>
                </a:lnTo>
                <a:lnTo>
                  <a:pt x="5471" y="10503"/>
                </a:lnTo>
                <a:lnTo>
                  <a:pt x="6009" y="10307"/>
                </a:lnTo>
                <a:lnTo>
                  <a:pt x="6521" y="10185"/>
                </a:lnTo>
                <a:lnTo>
                  <a:pt x="7083" y="10112"/>
                </a:lnTo>
                <a:lnTo>
                  <a:pt x="7645" y="10063"/>
                </a:lnTo>
                <a:close/>
                <a:moveTo>
                  <a:pt x="7254" y="1"/>
                </a:moveTo>
                <a:lnTo>
                  <a:pt x="6863" y="50"/>
                </a:lnTo>
                <a:lnTo>
                  <a:pt x="6473" y="99"/>
                </a:lnTo>
                <a:lnTo>
                  <a:pt x="6106" y="147"/>
                </a:lnTo>
                <a:lnTo>
                  <a:pt x="5740" y="245"/>
                </a:lnTo>
                <a:lnTo>
                  <a:pt x="5374" y="343"/>
                </a:lnTo>
                <a:lnTo>
                  <a:pt x="5007" y="465"/>
                </a:lnTo>
                <a:lnTo>
                  <a:pt x="4665" y="611"/>
                </a:lnTo>
                <a:lnTo>
                  <a:pt x="4323" y="758"/>
                </a:lnTo>
                <a:lnTo>
                  <a:pt x="4006" y="929"/>
                </a:lnTo>
                <a:lnTo>
                  <a:pt x="3688" y="1100"/>
                </a:lnTo>
                <a:lnTo>
                  <a:pt x="3371" y="1295"/>
                </a:lnTo>
                <a:lnTo>
                  <a:pt x="3078" y="1515"/>
                </a:lnTo>
                <a:lnTo>
                  <a:pt x="2785" y="1735"/>
                </a:lnTo>
                <a:lnTo>
                  <a:pt x="2516" y="1979"/>
                </a:lnTo>
                <a:lnTo>
                  <a:pt x="2247" y="2248"/>
                </a:lnTo>
                <a:lnTo>
                  <a:pt x="1979" y="2516"/>
                </a:lnTo>
                <a:lnTo>
                  <a:pt x="1735" y="2785"/>
                </a:lnTo>
                <a:lnTo>
                  <a:pt x="1515" y="3078"/>
                </a:lnTo>
                <a:lnTo>
                  <a:pt x="1295" y="3371"/>
                </a:lnTo>
                <a:lnTo>
                  <a:pt x="1100" y="3689"/>
                </a:lnTo>
                <a:lnTo>
                  <a:pt x="929" y="4006"/>
                </a:lnTo>
                <a:lnTo>
                  <a:pt x="758" y="4324"/>
                </a:lnTo>
                <a:lnTo>
                  <a:pt x="611" y="4666"/>
                </a:lnTo>
                <a:lnTo>
                  <a:pt x="465" y="5008"/>
                </a:lnTo>
                <a:lnTo>
                  <a:pt x="342" y="5374"/>
                </a:lnTo>
                <a:lnTo>
                  <a:pt x="245" y="5740"/>
                </a:lnTo>
                <a:lnTo>
                  <a:pt x="147" y="6107"/>
                </a:lnTo>
                <a:lnTo>
                  <a:pt x="98" y="6473"/>
                </a:lnTo>
                <a:lnTo>
                  <a:pt x="49" y="6864"/>
                </a:lnTo>
                <a:lnTo>
                  <a:pt x="1" y="7255"/>
                </a:lnTo>
                <a:lnTo>
                  <a:pt x="1" y="7645"/>
                </a:lnTo>
                <a:lnTo>
                  <a:pt x="1" y="8036"/>
                </a:lnTo>
                <a:lnTo>
                  <a:pt x="49" y="8427"/>
                </a:lnTo>
                <a:lnTo>
                  <a:pt x="98" y="8818"/>
                </a:lnTo>
                <a:lnTo>
                  <a:pt x="147" y="9184"/>
                </a:lnTo>
                <a:lnTo>
                  <a:pt x="245" y="9550"/>
                </a:lnTo>
                <a:lnTo>
                  <a:pt x="342" y="9917"/>
                </a:lnTo>
                <a:lnTo>
                  <a:pt x="465" y="10283"/>
                </a:lnTo>
                <a:lnTo>
                  <a:pt x="611" y="10625"/>
                </a:lnTo>
                <a:lnTo>
                  <a:pt x="758" y="10967"/>
                </a:lnTo>
                <a:lnTo>
                  <a:pt x="929" y="11284"/>
                </a:lnTo>
                <a:lnTo>
                  <a:pt x="1100" y="11602"/>
                </a:lnTo>
                <a:lnTo>
                  <a:pt x="1295" y="11919"/>
                </a:lnTo>
                <a:lnTo>
                  <a:pt x="1515" y="12212"/>
                </a:lnTo>
                <a:lnTo>
                  <a:pt x="1735" y="12506"/>
                </a:lnTo>
                <a:lnTo>
                  <a:pt x="1979" y="12774"/>
                </a:lnTo>
                <a:lnTo>
                  <a:pt x="2247" y="13043"/>
                </a:lnTo>
                <a:lnTo>
                  <a:pt x="2516" y="13311"/>
                </a:lnTo>
                <a:lnTo>
                  <a:pt x="2785" y="13556"/>
                </a:lnTo>
                <a:lnTo>
                  <a:pt x="3078" y="13776"/>
                </a:lnTo>
                <a:lnTo>
                  <a:pt x="3371" y="13995"/>
                </a:lnTo>
                <a:lnTo>
                  <a:pt x="3688" y="14191"/>
                </a:lnTo>
                <a:lnTo>
                  <a:pt x="4006" y="14362"/>
                </a:lnTo>
                <a:lnTo>
                  <a:pt x="4323" y="14533"/>
                </a:lnTo>
                <a:lnTo>
                  <a:pt x="4665" y="14679"/>
                </a:lnTo>
                <a:lnTo>
                  <a:pt x="5007" y="14826"/>
                </a:lnTo>
                <a:lnTo>
                  <a:pt x="5374" y="14948"/>
                </a:lnTo>
                <a:lnTo>
                  <a:pt x="5740" y="15046"/>
                </a:lnTo>
                <a:lnTo>
                  <a:pt x="6106" y="15143"/>
                </a:lnTo>
                <a:lnTo>
                  <a:pt x="6473" y="15192"/>
                </a:lnTo>
                <a:lnTo>
                  <a:pt x="6863" y="15241"/>
                </a:lnTo>
                <a:lnTo>
                  <a:pt x="7254" y="15290"/>
                </a:lnTo>
                <a:lnTo>
                  <a:pt x="8036" y="15290"/>
                </a:lnTo>
                <a:lnTo>
                  <a:pt x="8426" y="15241"/>
                </a:lnTo>
                <a:lnTo>
                  <a:pt x="8817" y="15192"/>
                </a:lnTo>
                <a:lnTo>
                  <a:pt x="9184" y="15143"/>
                </a:lnTo>
                <a:lnTo>
                  <a:pt x="9550" y="15046"/>
                </a:lnTo>
                <a:lnTo>
                  <a:pt x="9916" y="14948"/>
                </a:lnTo>
                <a:lnTo>
                  <a:pt x="10283" y="14826"/>
                </a:lnTo>
                <a:lnTo>
                  <a:pt x="10625" y="14679"/>
                </a:lnTo>
                <a:lnTo>
                  <a:pt x="10966" y="14533"/>
                </a:lnTo>
                <a:lnTo>
                  <a:pt x="11284" y="14362"/>
                </a:lnTo>
                <a:lnTo>
                  <a:pt x="11601" y="14191"/>
                </a:lnTo>
                <a:lnTo>
                  <a:pt x="11919" y="13995"/>
                </a:lnTo>
                <a:lnTo>
                  <a:pt x="12212" y="13776"/>
                </a:lnTo>
                <a:lnTo>
                  <a:pt x="12505" y="13556"/>
                </a:lnTo>
                <a:lnTo>
                  <a:pt x="12774" y="13311"/>
                </a:lnTo>
                <a:lnTo>
                  <a:pt x="13042" y="13043"/>
                </a:lnTo>
                <a:lnTo>
                  <a:pt x="13311" y="12774"/>
                </a:lnTo>
                <a:lnTo>
                  <a:pt x="13555" y="12506"/>
                </a:lnTo>
                <a:lnTo>
                  <a:pt x="13775" y="12212"/>
                </a:lnTo>
                <a:lnTo>
                  <a:pt x="13995" y="11919"/>
                </a:lnTo>
                <a:lnTo>
                  <a:pt x="14190" y="11602"/>
                </a:lnTo>
                <a:lnTo>
                  <a:pt x="14361" y="11284"/>
                </a:lnTo>
                <a:lnTo>
                  <a:pt x="14532" y="10967"/>
                </a:lnTo>
                <a:lnTo>
                  <a:pt x="14679" y="10625"/>
                </a:lnTo>
                <a:lnTo>
                  <a:pt x="14825" y="10283"/>
                </a:lnTo>
                <a:lnTo>
                  <a:pt x="14947" y="9917"/>
                </a:lnTo>
                <a:lnTo>
                  <a:pt x="15045" y="9550"/>
                </a:lnTo>
                <a:lnTo>
                  <a:pt x="15143" y="9184"/>
                </a:lnTo>
                <a:lnTo>
                  <a:pt x="15192" y="8818"/>
                </a:lnTo>
                <a:lnTo>
                  <a:pt x="15241" y="8427"/>
                </a:lnTo>
                <a:lnTo>
                  <a:pt x="15289" y="8036"/>
                </a:lnTo>
                <a:lnTo>
                  <a:pt x="15289" y="7645"/>
                </a:lnTo>
                <a:lnTo>
                  <a:pt x="15289" y="7255"/>
                </a:lnTo>
                <a:lnTo>
                  <a:pt x="15241" y="6864"/>
                </a:lnTo>
                <a:lnTo>
                  <a:pt x="15192" y="6473"/>
                </a:lnTo>
                <a:lnTo>
                  <a:pt x="15143" y="6107"/>
                </a:lnTo>
                <a:lnTo>
                  <a:pt x="15045" y="5740"/>
                </a:lnTo>
                <a:lnTo>
                  <a:pt x="14947" y="5374"/>
                </a:lnTo>
                <a:lnTo>
                  <a:pt x="14825" y="5008"/>
                </a:lnTo>
                <a:lnTo>
                  <a:pt x="14679" y="4666"/>
                </a:lnTo>
                <a:lnTo>
                  <a:pt x="14532" y="4324"/>
                </a:lnTo>
                <a:lnTo>
                  <a:pt x="14361" y="4006"/>
                </a:lnTo>
                <a:lnTo>
                  <a:pt x="14190" y="3689"/>
                </a:lnTo>
                <a:lnTo>
                  <a:pt x="13995" y="3371"/>
                </a:lnTo>
                <a:lnTo>
                  <a:pt x="13775" y="3078"/>
                </a:lnTo>
                <a:lnTo>
                  <a:pt x="13555" y="2785"/>
                </a:lnTo>
                <a:lnTo>
                  <a:pt x="13311" y="2516"/>
                </a:lnTo>
                <a:lnTo>
                  <a:pt x="13042" y="2248"/>
                </a:lnTo>
                <a:lnTo>
                  <a:pt x="12774" y="1979"/>
                </a:lnTo>
                <a:lnTo>
                  <a:pt x="12505" y="1735"/>
                </a:lnTo>
                <a:lnTo>
                  <a:pt x="12212" y="1515"/>
                </a:lnTo>
                <a:lnTo>
                  <a:pt x="11919" y="1295"/>
                </a:lnTo>
                <a:lnTo>
                  <a:pt x="11601" y="1100"/>
                </a:lnTo>
                <a:lnTo>
                  <a:pt x="11284" y="929"/>
                </a:lnTo>
                <a:lnTo>
                  <a:pt x="10966" y="758"/>
                </a:lnTo>
                <a:lnTo>
                  <a:pt x="10625" y="611"/>
                </a:lnTo>
                <a:lnTo>
                  <a:pt x="10283" y="465"/>
                </a:lnTo>
                <a:lnTo>
                  <a:pt x="9916" y="343"/>
                </a:lnTo>
                <a:lnTo>
                  <a:pt x="9550" y="245"/>
                </a:lnTo>
                <a:lnTo>
                  <a:pt x="9184" y="147"/>
                </a:lnTo>
                <a:lnTo>
                  <a:pt x="8817" y="99"/>
                </a:lnTo>
                <a:lnTo>
                  <a:pt x="8426" y="50"/>
                </a:lnTo>
                <a:lnTo>
                  <a:pt x="8036" y="1"/>
                </a:lnTo>
                <a:close/>
              </a:path>
            </a:pathLst>
          </a:custGeom>
          <a:solidFill>
            <a:srgbClr val="43434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434343"/>
              </a:solidFill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Google Shape;285;p35"/>
          <p:cNvSpPr txBox="1">
            <a:spLocks noGrp="1"/>
          </p:cNvSpPr>
          <p:nvPr>
            <p:ph type="sldNum" idx="12"/>
          </p:nvPr>
        </p:nvSpPr>
        <p:spPr>
          <a:xfrm>
            <a:off x="4297650" y="4613400"/>
            <a:ext cx="548700" cy="530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21</a:t>
            </a:fld>
            <a:endParaRPr/>
          </a:p>
        </p:txBody>
      </p:sp>
      <p:sp>
        <p:nvSpPr>
          <p:cNvPr id="286" name="Google Shape;286;p35"/>
          <p:cNvSpPr txBox="1">
            <a:spLocks noGrp="1"/>
          </p:cNvSpPr>
          <p:nvPr>
            <p:ph type="title"/>
          </p:nvPr>
        </p:nvSpPr>
        <p:spPr>
          <a:xfrm>
            <a:off x="1379650" y="530100"/>
            <a:ext cx="6725400" cy="79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solidFill>
                  <a:srgbClr val="000000"/>
                </a:solidFill>
              </a:rPr>
              <a:t>Communication pain points</a:t>
            </a:r>
            <a:endParaRPr sz="3000">
              <a:solidFill>
                <a:srgbClr val="000000"/>
              </a:solidFill>
            </a:endParaRPr>
          </a:p>
        </p:txBody>
      </p:sp>
      <p:sp>
        <p:nvSpPr>
          <p:cNvPr id="287" name="Google Shape;287;p35"/>
          <p:cNvSpPr txBox="1">
            <a:spLocks noGrp="1"/>
          </p:cNvSpPr>
          <p:nvPr>
            <p:ph type="body" idx="1"/>
          </p:nvPr>
        </p:nvSpPr>
        <p:spPr>
          <a:xfrm>
            <a:off x="1379650" y="1391450"/>
            <a:ext cx="6725400" cy="291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2400" b="1"/>
              <a:t>What communication would be required to improve or fix each “pain point?”</a:t>
            </a:r>
            <a:endParaRPr sz="2400" b="1"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 sz="2400"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2400"/>
              <a:t>Note: You can add communication that should have taken place </a:t>
            </a:r>
            <a:r>
              <a:rPr lang="en" sz="2400" b="1"/>
              <a:t>before </a:t>
            </a:r>
            <a:r>
              <a:rPr lang="en" sz="2400"/>
              <a:t>the scenario opens, as well as communication that should happen </a:t>
            </a:r>
            <a:r>
              <a:rPr lang="en" sz="2400" b="1"/>
              <a:t>after</a:t>
            </a:r>
            <a:r>
              <a:rPr lang="en" sz="2400"/>
              <a:t> the scenario’s close.</a:t>
            </a:r>
            <a:endParaRPr sz="2400"/>
          </a:p>
          <a:p>
            <a:pPr marL="0" lvl="0" indent="0" algn="l" rtl="0">
              <a:spcBef>
                <a:spcPts val="0"/>
              </a:spcBef>
              <a:spcAft>
                <a:spcPts val="1000"/>
              </a:spcAft>
              <a:buNone/>
            </a:pPr>
            <a:endParaRPr i="1"/>
          </a:p>
        </p:txBody>
      </p:sp>
      <p:sp>
        <p:nvSpPr>
          <p:cNvPr id="288" name="Google Shape;288;p35"/>
          <p:cNvSpPr/>
          <p:nvPr/>
        </p:nvSpPr>
        <p:spPr>
          <a:xfrm>
            <a:off x="826462" y="792065"/>
            <a:ext cx="272850" cy="272850"/>
          </a:xfrm>
          <a:custGeom>
            <a:avLst/>
            <a:gdLst/>
            <a:ahLst/>
            <a:cxnLst/>
            <a:rect l="l" t="t" r="r" b="b"/>
            <a:pathLst>
              <a:path w="15290" h="15290" extrusionOk="0">
                <a:moveTo>
                  <a:pt x="4519" y="6815"/>
                </a:moveTo>
                <a:lnTo>
                  <a:pt x="4690" y="6839"/>
                </a:lnTo>
                <a:lnTo>
                  <a:pt x="4861" y="6888"/>
                </a:lnTo>
                <a:lnTo>
                  <a:pt x="5007" y="6986"/>
                </a:lnTo>
                <a:lnTo>
                  <a:pt x="5154" y="7084"/>
                </a:lnTo>
                <a:lnTo>
                  <a:pt x="5251" y="7230"/>
                </a:lnTo>
                <a:lnTo>
                  <a:pt x="5325" y="7401"/>
                </a:lnTo>
                <a:lnTo>
                  <a:pt x="5374" y="7572"/>
                </a:lnTo>
                <a:lnTo>
                  <a:pt x="5398" y="7767"/>
                </a:lnTo>
                <a:lnTo>
                  <a:pt x="5374" y="7963"/>
                </a:lnTo>
                <a:lnTo>
                  <a:pt x="5325" y="8134"/>
                </a:lnTo>
                <a:lnTo>
                  <a:pt x="5251" y="8305"/>
                </a:lnTo>
                <a:lnTo>
                  <a:pt x="5154" y="8451"/>
                </a:lnTo>
                <a:lnTo>
                  <a:pt x="5007" y="8549"/>
                </a:lnTo>
                <a:lnTo>
                  <a:pt x="4861" y="8647"/>
                </a:lnTo>
                <a:lnTo>
                  <a:pt x="4690" y="8696"/>
                </a:lnTo>
                <a:lnTo>
                  <a:pt x="4519" y="8720"/>
                </a:lnTo>
                <a:lnTo>
                  <a:pt x="4348" y="8696"/>
                </a:lnTo>
                <a:lnTo>
                  <a:pt x="4177" y="8647"/>
                </a:lnTo>
                <a:lnTo>
                  <a:pt x="4030" y="8549"/>
                </a:lnTo>
                <a:lnTo>
                  <a:pt x="3884" y="8451"/>
                </a:lnTo>
                <a:lnTo>
                  <a:pt x="3786" y="8305"/>
                </a:lnTo>
                <a:lnTo>
                  <a:pt x="3713" y="8134"/>
                </a:lnTo>
                <a:lnTo>
                  <a:pt x="3664" y="7963"/>
                </a:lnTo>
                <a:lnTo>
                  <a:pt x="3640" y="7767"/>
                </a:lnTo>
                <a:lnTo>
                  <a:pt x="3664" y="7572"/>
                </a:lnTo>
                <a:lnTo>
                  <a:pt x="3713" y="7401"/>
                </a:lnTo>
                <a:lnTo>
                  <a:pt x="3786" y="7230"/>
                </a:lnTo>
                <a:lnTo>
                  <a:pt x="3884" y="7084"/>
                </a:lnTo>
                <a:lnTo>
                  <a:pt x="4030" y="6986"/>
                </a:lnTo>
                <a:lnTo>
                  <a:pt x="4177" y="6888"/>
                </a:lnTo>
                <a:lnTo>
                  <a:pt x="4348" y="6839"/>
                </a:lnTo>
                <a:lnTo>
                  <a:pt x="4519" y="6815"/>
                </a:lnTo>
                <a:close/>
                <a:moveTo>
                  <a:pt x="10771" y="6815"/>
                </a:moveTo>
                <a:lnTo>
                  <a:pt x="10942" y="6839"/>
                </a:lnTo>
                <a:lnTo>
                  <a:pt x="11113" y="6888"/>
                </a:lnTo>
                <a:lnTo>
                  <a:pt x="11260" y="6986"/>
                </a:lnTo>
                <a:lnTo>
                  <a:pt x="11406" y="7084"/>
                </a:lnTo>
                <a:lnTo>
                  <a:pt x="11504" y="7230"/>
                </a:lnTo>
                <a:lnTo>
                  <a:pt x="11577" y="7401"/>
                </a:lnTo>
                <a:lnTo>
                  <a:pt x="11626" y="7572"/>
                </a:lnTo>
                <a:lnTo>
                  <a:pt x="11650" y="7767"/>
                </a:lnTo>
                <a:lnTo>
                  <a:pt x="11626" y="7963"/>
                </a:lnTo>
                <a:lnTo>
                  <a:pt x="11577" y="8134"/>
                </a:lnTo>
                <a:lnTo>
                  <a:pt x="11504" y="8305"/>
                </a:lnTo>
                <a:lnTo>
                  <a:pt x="11406" y="8451"/>
                </a:lnTo>
                <a:lnTo>
                  <a:pt x="11260" y="8549"/>
                </a:lnTo>
                <a:lnTo>
                  <a:pt x="11113" y="8647"/>
                </a:lnTo>
                <a:lnTo>
                  <a:pt x="10942" y="8696"/>
                </a:lnTo>
                <a:lnTo>
                  <a:pt x="10771" y="8720"/>
                </a:lnTo>
                <a:lnTo>
                  <a:pt x="10600" y="8696"/>
                </a:lnTo>
                <a:lnTo>
                  <a:pt x="10429" y="8647"/>
                </a:lnTo>
                <a:lnTo>
                  <a:pt x="10283" y="8549"/>
                </a:lnTo>
                <a:lnTo>
                  <a:pt x="10136" y="8451"/>
                </a:lnTo>
                <a:lnTo>
                  <a:pt x="10038" y="8305"/>
                </a:lnTo>
                <a:lnTo>
                  <a:pt x="9965" y="8134"/>
                </a:lnTo>
                <a:lnTo>
                  <a:pt x="9916" y="7963"/>
                </a:lnTo>
                <a:lnTo>
                  <a:pt x="9892" y="7767"/>
                </a:lnTo>
                <a:lnTo>
                  <a:pt x="9916" y="7572"/>
                </a:lnTo>
                <a:lnTo>
                  <a:pt x="9965" y="7401"/>
                </a:lnTo>
                <a:lnTo>
                  <a:pt x="10038" y="7230"/>
                </a:lnTo>
                <a:lnTo>
                  <a:pt x="10136" y="7084"/>
                </a:lnTo>
                <a:lnTo>
                  <a:pt x="10283" y="6986"/>
                </a:lnTo>
                <a:lnTo>
                  <a:pt x="10429" y="6888"/>
                </a:lnTo>
                <a:lnTo>
                  <a:pt x="10600" y="6839"/>
                </a:lnTo>
                <a:lnTo>
                  <a:pt x="10771" y="6815"/>
                </a:lnTo>
                <a:close/>
                <a:moveTo>
                  <a:pt x="7645" y="10063"/>
                </a:moveTo>
                <a:lnTo>
                  <a:pt x="8207" y="10112"/>
                </a:lnTo>
                <a:lnTo>
                  <a:pt x="8768" y="10185"/>
                </a:lnTo>
                <a:lnTo>
                  <a:pt x="9281" y="10307"/>
                </a:lnTo>
                <a:lnTo>
                  <a:pt x="9819" y="10503"/>
                </a:lnTo>
                <a:lnTo>
                  <a:pt x="10307" y="10747"/>
                </a:lnTo>
                <a:lnTo>
                  <a:pt x="10796" y="11016"/>
                </a:lnTo>
                <a:lnTo>
                  <a:pt x="11235" y="11358"/>
                </a:lnTo>
                <a:lnTo>
                  <a:pt x="11650" y="11724"/>
                </a:lnTo>
                <a:lnTo>
                  <a:pt x="11699" y="11797"/>
                </a:lnTo>
                <a:lnTo>
                  <a:pt x="11748" y="11895"/>
                </a:lnTo>
                <a:lnTo>
                  <a:pt x="11772" y="11993"/>
                </a:lnTo>
                <a:lnTo>
                  <a:pt x="11797" y="12066"/>
                </a:lnTo>
                <a:lnTo>
                  <a:pt x="11772" y="12164"/>
                </a:lnTo>
                <a:lnTo>
                  <a:pt x="11748" y="12261"/>
                </a:lnTo>
                <a:lnTo>
                  <a:pt x="11699" y="12335"/>
                </a:lnTo>
                <a:lnTo>
                  <a:pt x="11650" y="12432"/>
                </a:lnTo>
                <a:lnTo>
                  <a:pt x="11577" y="12481"/>
                </a:lnTo>
                <a:lnTo>
                  <a:pt x="11479" y="12530"/>
                </a:lnTo>
                <a:lnTo>
                  <a:pt x="11406" y="12554"/>
                </a:lnTo>
                <a:lnTo>
                  <a:pt x="11211" y="12554"/>
                </a:lnTo>
                <a:lnTo>
                  <a:pt x="11113" y="12530"/>
                </a:lnTo>
                <a:lnTo>
                  <a:pt x="11040" y="12481"/>
                </a:lnTo>
                <a:lnTo>
                  <a:pt x="10966" y="12432"/>
                </a:lnTo>
                <a:lnTo>
                  <a:pt x="10600" y="12115"/>
                </a:lnTo>
                <a:lnTo>
                  <a:pt x="10234" y="11846"/>
                </a:lnTo>
                <a:lnTo>
                  <a:pt x="9843" y="11602"/>
                </a:lnTo>
                <a:lnTo>
                  <a:pt x="9428" y="11406"/>
                </a:lnTo>
                <a:lnTo>
                  <a:pt x="9013" y="11260"/>
                </a:lnTo>
                <a:lnTo>
                  <a:pt x="8573" y="11138"/>
                </a:lnTo>
                <a:lnTo>
                  <a:pt x="8109" y="11065"/>
                </a:lnTo>
                <a:lnTo>
                  <a:pt x="7645" y="11040"/>
                </a:lnTo>
                <a:lnTo>
                  <a:pt x="7181" y="11065"/>
                </a:lnTo>
                <a:lnTo>
                  <a:pt x="6717" y="11138"/>
                </a:lnTo>
                <a:lnTo>
                  <a:pt x="6277" y="11260"/>
                </a:lnTo>
                <a:lnTo>
                  <a:pt x="5862" y="11406"/>
                </a:lnTo>
                <a:lnTo>
                  <a:pt x="5447" y="11602"/>
                </a:lnTo>
                <a:lnTo>
                  <a:pt x="5056" y="11846"/>
                </a:lnTo>
                <a:lnTo>
                  <a:pt x="4690" y="12115"/>
                </a:lnTo>
                <a:lnTo>
                  <a:pt x="4323" y="12432"/>
                </a:lnTo>
                <a:lnTo>
                  <a:pt x="4250" y="12481"/>
                </a:lnTo>
                <a:lnTo>
                  <a:pt x="4177" y="12530"/>
                </a:lnTo>
                <a:lnTo>
                  <a:pt x="4079" y="12554"/>
                </a:lnTo>
                <a:lnTo>
                  <a:pt x="3884" y="12554"/>
                </a:lnTo>
                <a:lnTo>
                  <a:pt x="3811" y="12530"/>
                </a:lnTo>
                <a:lnTo>
                  <a:pt x="3713" y="12481"/>
                </a:lnTo>
                <a:lnTo>
                  <a:pt x="3640" y="12432"/>
                </a:lnTo>
                <a:lnTo>
                  <a:pt x="3591" y="12335"/>
                </a:lnTo>
                <a:lnTo>
                  <a:pt x="3542" y="12261"/>
                </a:lnTo>
                <a:lnTo>
                  <a:pt x="3517" y="12164"/>
                </a:lnTo>
                <a:lnTo>
                  <a:pt x="3493" y="12066"/>
                </a:lnTo>
                <a:lnTo>
                  <a:pt x="3517" y="11993"/>
                </a:lnTo>
                <a:lnTo>
                  <a:pt x="3542" y="11895"/>
                </a:lnTo>
                <a:lnTo>
                  <a:pt x="3591" y="11797"/>
                </a:lnTo>
                <a:lnTo>
                  <a:pt x="3640" y="11724"/>
                </a:lnTo>
                <a:lnTo>
                  <a:pt x="4055" y="11358"/>
                </a:lnTo>
                <a:lnTo>
                  <a:pt x="4494" y="11016"/>
                </a:lnTo>
                <a:lnTo>
                  <a:pt x="4983" y="10747"/>
                </a:lnTo>
                <a:lnTo>
                  <a:pt x="5471" y="10503"/>
                </a:lnTo>
                <a:lnTo>
                  <a:pt x="6009" y="10307"/>
                </a:lnTo>
                <a:lnTo>
                  <a:pt x="6521" y="10185"/>
                </a:lnTo>
                <a:lnTo>
                  <a:pt x="7083" y="10112"/>
                </a:lnTo>
                <a:lnTo>
                  <a:pt x="7645" y="10063"/>
                </a:lnTo>
                <a:close/>
                <a:moveTo>
                  <a:pt x="7254" y="1"/>
                </a:moveTo>
                <a:lnTo>
                  <a:pt x="6863" y="50"/>
                </a:lnTo>
                <a:lnTo>
                  <a:pt x="6473" y="99"/>
                </a:lnTo>
                <a:lnTo>
                  <a:pt x="6106" y="147"/>
                </a:lnTo>
                <a:lnTo>
                  <a:pt x="5740" y="245"/>
                </a:lnTo>
                <a:lnTo>
                  <a:pt x="5374" y="343"/>
                </a:lnTo>
                <a:lnTo>
                  <a:pt x="5007" y="465"/>
                </a:lnTo>
                <a:lnTo>
                  <a:pt x="4665" y="611"/>
                </a:lnTo>
                <a:lnTo>
                  <a:pt x="4323" y="758"/>
                </a:lnTo>
                <a:lnTo>
                  <a:pt x="4006" y="929"/>
                </a:lnTo>
                <a:lnTo>
                  <a:pt x="3688" y="1100"/>
                </a:lnTo>
                <a:lnTo>
                  <a:pt x="3371" y="1295"/>
                </a:lnTo>
                <a:lnTo>
                  <a:pt x="3078" y="1515"/>
                </a:lnTo>
                <a:lnTo>
                  <a:pt x="2785" y="1735"/>
                </a:lnTo>
                <a:lnTo>
                  <a:pt x="2516" y="1979"/>
                </a:lnTo>
                <a:lnTo>
                  <a:pt x="2247" y="2248"/>
                </a:lnTo>
                <a:lnTo>
                  <a:pt x="1979" y="2516"/>
                </a:lnTo>
                <a:lnTo>
                  <a:pt x="1735" y="2785"/>
                </a:lnTo>
                <a:lnTo>
                  <a:pt x="1515" y="3078"/>
                </a:lnTo>
                <a:lnTo>
                  <a:pt x="1295" y="3371"/>
                </a:lnTo>
                <a:lnTo>
                  <a:pt x="1100" y="3689"/>
                </a:lnTo>
                <a:lnTo>
                  <a:pt x="929" y="4006"/>
                </a:lnTo>
                <a:lnTo>
                  <a:pt x="758" y="4324"/>
                </a:lnTo>
                <a:lnTo>
                  <a:pt x="611" y="4666"/>
                </a:lnTo>
                <a:lnTo>
                  <a:pt x="465" y="5008"/>
                </a:lnTo>
                <a:lnTo>
                  <a:pt x="342" y="5374"/>
                </a:lnTo>
                <a:lnTo>
                  <a:pt x="245" y="5740"/>
                </a:lnTo>
                <a:lnTo>
                  <a:pt x="147" y="6107"/>
                </a:lnTo>
                <a:lnTo>
                  <a:pt x="98" y="6473"/>
                </a:lnTo>
                <a:lnTo>
                  <a:pt x="49" y="6864"/>
                </a:lnTo>
                <a:lnTo>
                  <a:pt x="1" y="7255"/>
                </a:lnTo>
                <a:lnTo>
                  <a:pt x="1" y="7645"/>
                </a:lnTo>
                <a:lnTo>
                  <a:pt x="1" y="8036"/>
                </a:lnTo>
                <a:lnTo>
                  <a:pt x="49" y="8427"/>
                </a:lnTo>
                <a:lnTo>
                  <a:pt x="98" y="8818"/>
                </a:lnTo>
                <a:lnTo>
                  <a:pt x="147" y="9184"/>
                </a:lnTo>
                <a:lnTo>
                  <a:pt x="245" y="9550"/>
                </a:lnTo>
                <a:lnTo>
                  <a:pt x="342" y="9917"/>
                </a:lnTo>
                <a:lnTo>
                  <a:pt x="465" y="10283"/>
                </a:lnTo>
                <a:lnTo>
                  <a:pt x="611" y="10625"/>
                </a:lnTo>
                <a:lnTo>
                  <a:pt x="758" y="10967"/>
                </a:lnTo>
                <a:lnTo>
                  <a:pt x="929" y="11284"/>
                </a:lnTo>
                <a:lnTo>
                  <a:pt x="1100" y="11602"/>
                </a:lnTo>
                <a:lnTo>
                  <a:pt x="1295" y="11919"/>
                </a:lnTo>
                <a:lnTo>
                  <a:pt x="1515" y="12212"/>
                </a:lnTo>
                <a:lnTo>
                  <a:pt x="1735" y="12506"/>
                </a:lnTo>
                <a:lnTo>
                  <a:pt x="1979" y="12774"/>
                </a:lnTo>
                <a:lnTo>
                  <a:pt x="2247" y="13043"/>
                </a:lnTo>
                <a:lnTo>
                  <a:pt x="2516" y="13311"/>
                </a:lnTo>
                <a:lnTo>
                  <a:pt x="2785" y="13556"/>
                </a:lnTo>
                <a:lnTo>
                  <a:pt x="3078" y="13776"/>
                </a:lnTo>
                <a:lnTo>
                  <a:pt x="3371" y="13995"/>
                </a:lnTo>
                <a:lnTo>
                  <a:pt x="3688" y="14191"/>
                </a:lnTo>
                <a:lnTo>
                  <a:pt x="4006" y="14362"/>
                </a:lnTo>
                <a:lnTo>
                  <a:pt x="4323" y="14533"/>
                </a:lnTo>
                <a:lnTo>
                  <a:pt x="4665" y="14679"/>
                </a:lnTo>
                <a:lnTo>
                  <a:pt x="5007" y="14826"/>
                </a:lnTo>
                <a:lnTo>
                  <a:pt x="5374" y="14948"/>
                </a:lnTo>
                <a:lnTo>
                  <a:pt x="5740" y="15046"/>
                </a:lnTo>
                <a:lnTo>
                  <a:pt x="6106" y="15143"/>
                </a:lnTo>
                <a:lnTo>
                  <a:pt x="6473" y="15192"/>
                </a:lnTo>
                <a:lnTo>
                  <a:pt x="6863" y="15241"/>
                </a:lnTo>
                <a:lnTo>
                  <a:pt x="7254" y="15290"/>
                </a:lnTo>
                <a:lnTo>
                  <a:pt x="8036" y="15290"/>
                </a:lnTo>
                <a:lnTo>
                  <a:pt x="8426" y="15241"/>
                </a:lnTo>
                <a:lnTo>
                  <a:pt x="8817" y="15192"/>
                </a:lnTo>
                <a:lnTo>
                  <a:pt x="9184" y="15143"/>
                </a:lnTo>
                <a:lnTo>
                  <a:pt x="9550" y="15046"/>
                </a:lnTo>
                <a:lnTo>
                  <a:pt x="9916" y="14948"/>
                </a:lnTo>
                <a:lnTo>
                  <a:pt x="10283" y="14826"/>
                </a:lnTo>
                <a:lnTo>
                  <a:pt x="10625" y="14679"/>
                </a:lnTo>
                <a:lnTo>
                  <a:pt x="10966" y="14533"/>
                </a:lnTo>
                <a:lnTo>
                  <a:pt x="11284" y="14362"/>
                </a:lnTo>
                <a:lnTo>
                  <a:pt x="11601" y="14191"/>
                </a:lnTo>
                <a:lnTo>
                  <a:pt x="11919" y="13995"/>
                </a:lnTo>
                <a:lnTo>
                  <a:pt x="12212" y="13776"/>
                </a:lnTo>
                <a:lnTo>
                  <a:pt x="12505" y="13556"/>
                </a:lnTo>
                <a:lnTo>
                  <a:pt x="12774" y="13311"/>
                </a:lnTo>
                <a:lnTo>
                  <a:pt x="13042" y="13043"/>
                </a:lnTo>
                <a:lnTo>
                  <a:pt x="13311" y="12774"/>
                </a:lnTo>
                <a:lnTo>
                  <a:pt x="13555" y="12506"/>
                </a:lnTo>
                <a:lnTo>
                  <a:pt x="13775" y="12212"/>
                </a:lnTo>
                <a:lnTo>
                  <a:pt x="13995" y="11919"/>
                </a:lnTo>
                <a:lnTo>
                  <a:pt x="14190" y="11602"/>
                </a:lnTo>
                <a:lnTo>
                  <a:pt x="14361" y="11284"/>
                </a:lnTo>
                <a:lnTo>
                  <a:pt x="14532" y="10967"/>
                </a:lnTo>
                <a:lnTo>
                  <a:pt x="14679" y="10625"/>
                </a:lnTo>
                <a:lnTo>
                  <a:pt x="14825" y="10283"/>
                </a:lnTo>
                <a:lnTo>
                  <a:pt x="14947" y="9917"/>
                </a:lnTo>
                <a:lnTo>
                  <a:pt x="15045" y="9550"/>
                </a:lnTo>
                <a:lnTo>
                  <a:pt x="15143" y="9184"/>
                </a:lnTo>
                <a:lnTo>
                  <a:pt x="15192" y="8818"/>
                </a:lnTo>
                <a:lnTo>
                  <a:pt x="15241" y="8427"/>
                </a:lnTo>
                <a:lnTo>
                  <a:pt x="15289" y="8036"/>
                </a:lnTo>
                <a:lnTo>
                  <a:pt x="15289" y="7645"/>
                </a:lnTo>
                <a:lnTo>
                  <a:pt x="15289" y="7255"/>
                </a:lnTo>
                <a:lnTo>
                  <a:pt x="15241" y="6864"/>
                </a:lnTo>
                <a:lnTo>
                  <a:pt x="15192" y="6473"/>
                </a:lnTo>
                <a:lnTo>
                  <a:pt x="15143" y="6107"/>
                </a:lnTo>
                <a:lnTo>
                  <a:pt x="15045" y="5740"/>
                </a:lnTo>
                <a:lnTo>
                  <a:pt x="14947" y="5374"/>
                </a:lnTo>
                <a:lnTo>
                  <a:pt x="14825" y="5008"/>
                </a:lnTo>
                <a:lnTo>
                  <a:pt x="14679" y="4666"/>
                </a:lnTo>
                <a:lnTo>
                  <a:pt x="14532" y="4324"/>
                </a:lnTo>
                <a:lnTo>
                  <a:pt x="14361" y="4006"/>
                </a:lnTo>
                <a:lnTo>
                  <a:pt x="14190" y="3689"/>
                </a:lnTo>
                <a:lnTo>
                  <a:pt x="13995" y="3371"/>
                </a:lnTo>
                <a:lnTo>
                  <a:pt x="13775" y="3078"/>
                </a:lnTo>
                <a:lnTo>
                  <a:pt x="13555" y="2785"/>
                </a:lnTo>
                <a:lnTo>
                  <a:pt x="13311" y="2516"/>
                </a:lnTo>
                <a:lnTo>
                  <a:pt x="13042" y="2248"/>
                </a:lnTo>
                <a:lnTo>
                  <a:pt x="12774" y="1979"/>
                </a:lnTo>
                <a:lnTo>
                  <a:pt x="12505" y="1735"/>
                </a:lnTo>
                <a:lnTo>
                  <a:pt x="12212" y="1515"/>
                </a:lnTo>
                <a:lnTo>
                  <a:pt x="11919" y="1295"/>
                </a:lnTo>
                <a:lnTo>
                  <a:pt x="11601" y="1100"/>
                </a:lnTo>
                <a:lnTo>
                  <a:pt x="11284" y="929"/>
                </a:lnTo>
                <a:lnTo>
                  <a:pt x="10966" y="758"/>
                </a:lnTo>
                <a:lnTo>
                  <a:pt x="10625" y="611"/>
                </a:lnTo>
                <a:lnTo>
                  <a:pt x="10283" y="465"/>
                </a:lnTo>
                <a:lnTo>
                  <a:pt x="9916" y="343"/>
                </a:lnTo>
                <a:lnTo>
                  <a:pt x="9550" y="245"/>
                </a:lnTo>
                <a:lnTo>
                  <a:pt x="9184" y="147"/>
                </a:lnTo>
                <a:lnTo>
                  <a:pt x="8817" y="99"/>
                </a:lnTo>
                <a:lnTo>
                  <a:pt x="8426" y="50"/>
                </a:lnTo>
                <a:lnTo>
                  <a:pt x="8036" y="1"/>
                </a:lnTo>
                <a:close/>
              </a:path>
            </a:pathLst>
          </a:custGeom>
          <a:solidFill>
            <a:srgbClr val="43434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434343"/>
              </a:solidFill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" name="Google Shape;293;p36"/>
          <p:cNvSpPr txBox="1">
            <a:spLocks noGrp="1"/>
          </p:cNvSpPr>
          <p:nvPr>
            <p:ph type="sldNum" idx="12"/>
          </p:nvPr>
        </p:nvSpPr>
        <p:spPr>
          <a:xfrm>
            <a:off x="4297650" y="4613400"/>
            <a:ext cx="548700" cy="530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22</a:t>
            </a:fld>
            <a:endParaRPr/>
          </a:p>
        </p:txBody>
      </p:sp>
      <p:sp>
        <p:nvSpPr>
          <p:cNvPr id="294" name="Google Shape;294;p36"/>
          <p:cNvSpPr txBox="1">
            <a:spLocks noGrp="1"/>
          </p:cNvSpPr>
          <p:nvPr>
            <p:ph type="title"/>
          </p:nvPr>
        </p:nvSpPr>
        <p:spPr>
          <a:xfrm>
            <a:off x="1379650" y="530100"/>
            <a:ext cx="6725400" cy="79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solidFill>
                  <a:srgbClr val="000000"/>
                </a:solidFill>
              </a:rPr>
              <a:t>Course materials adoption toolkit</a:t>
            </a:r>
            <a:endParaRPr sz="3000">
              <a:solidFill>
                <a:srgbClr val="000000"/>
              </a:solidFill>
            </a:endParaRPr>
          </a:p>
        </p:txBody>
      </p:sp>
      <p:sp>
        <p:nvSpPr>
          <p:cNvPr id="295" name="Google Shape;295;p36"/>
          <p:cNvSpPr txBox="1">
            <a:spLocks noGrp="1"/>
          </p:cNvSpPr>
          <p:nvPr>
            <p:ph type="body" idx="1"/>
          </p:nvPr>
        </p:nvSpPr>
        <p:spPr>
          <a:xfrm>
            <a:off x="1379650" y="1417275"/>
            <a:ext cx="6725400" cy="2889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SzPts val="2000"/>
              <a:buChar char="■"/>
            </a:pPr>
            <a:r>
              <a:rPr lang="en"/>
              <a:t>Job summaries:  “I can help with/I know”</a:t>
            </a:r>
            <a:endParaRPr/>
          </a:p>
          <a:p>
            <a:pPr marL="457200" lvl="0" indent="-355600" algn="l" rtl="0">
              <a:spcBef>
                <a:spcPts val="1000"/>
              </a:spcBef>
              <a:spcAft>
                <a:spcPts val="0"/>
              </a:spcAft>
              <a:buSzPts val="2000"/>
              <a:buChar char="■"/>
            </a:pPr>
            <a:r>
              <a:rPr lang="en"/>
              <a:t>Glossary of specialized terms</a:t>
            </a:r>
            <a:endParaRPr/>
          </a:p>
          <a:p>
            <a:pPr marL="457200" lvl="0" indent="-355600" algn="l" rtl="0">
              <a:spcBef>
                <a:spcPts val="1000"/>
              </a:spcBef>
              <a:spcAft>
                <a:spcPts val="0"/>
              </a:spcAft>
              <a:buSzPts val="2000"/>
              <a:buChar char="■"/>
            </a:pPr>
            <a:r>
              <a:rPr lang="en"/>
              <a:t>Written policies (in accessible location)</a:t>
            </a:r>
            <a:endParaRPr/>
          </a:p>
          <a:p>
            <a:pPr marL="457200" lvl="0" indent="-355600" algn="l" rtl="0">
              <a:spcBef>
                <a:spcPts val="1000"/>
              </a:spcBef>
              <a:spcAft>
                <a:spcPts val="0"/>
              </a:spcAft>
              <a:buSzPts val="2000"/>
              <a:buChar char="■"/>
            </a:pPr>
            <a:r>
              <a:rPr lang="en"/>
              <a:t>Process maps by material type</a:t>
            </a:r>
            <a:endParaRPr/>
          </a:p>
          <a:p>
            <a:pPr marL="457200" lvl="0" indent="-355600" algn="l" rtl="0">
              <a:spcBef>
                <a:spcPts val="1000"/>
              </a:spcBef>
              <a:spcAft>
                <a:spcPts val="0"/>
              </a:spcAft>
              <a:buSzPts val="2000"/>
              <a:buChar char="■"/>
            </a:pPr>
            <a:r>
              <a:rPr lang="en"/>
              <a:t>External communication templates</a:t>
            </a:r>
            <a:endParaRPr/>
          </a:p>
          <a:p>
            <a:pPr marL="457200" lvl="0" indent="-355600" algn="l" rtl="0">
              <a:spcBef>
                <a:spcPts val="1000"/>
              </a:spcBef>
              <a:spcAft>
                <a:spcPts val="0"/>
              </a:spcAft>
              <a:buSzPts val="2000"/>
              <a:buChar char="■"/>
            </a:pPr>
            <a:r>
              <a:rPr lang="en"/>
              <a:t>Checklist/new employee training documents </a:t>
            </a:r>
            <a:endParaRPr/>
          </a:p>
          <a:p>
            <a:pPr marL="457200" lvl="0" indent="-355600" algn="l" rtl="0">
              <a:spcBef>
                <a:spcPts val="1000"/>
              </a:spcBef>
              <a:spcAft>
                <a:spcPts val="1000"/>
              </a:spcAft>
              <a:buSzPts val="2000"/>
              <a:buChar char="■"/>
            </a:pPr>
            <a:r>
              <a:rPr lang="en"/>
              <a:t>Assessment plan for process improvements</a:t>
            </a:r>
            <a:endParaRPr/>
          </a:p>
        </p:txBody>
      </p:sp>
      <p:grpSp>
        <p:nvGrpSpPr>
          <p:cNvPr id="296" name="Google Shape;296;p36"/>
          <p:cNvGrpSpPr/>
          <p:nvPr/>
        </p:nvGrpSpPr>
        <p:grpSpPr>
          <a:xfrm>
            <a:off x="805325" y="703949"/>
            <a:ext cx="296370" cy="374816"/>
            <a:chOff x="584925" y="238125"/>
            <a:chExt cx="415200" cy="525100"/>
          </a:xfrm>
        </p:grpSpPr>
        <p:sp>
          <p:nvSpPr>
            <p:cNvPr id="297" name="Google Shape;297;p36"/>
            <p:cNvSpPr/>
            <p:nvPr/>
          </p:nvSpPr>
          <p:spPr>
            <a:xfrm>
              <a:off x="621550" y="299175"/>
              <a:ext cx="378575" cy="464050"/>
            </a:xfrm>
            <a:custGeom>
              <a:avLst/>
              <a:gdLst/>
              <a:ahLst/>
              <a:cxnLst/>
              <a:rect l="l" t="t" r="r" b="b"/>
              <a:pathLst>
                <a:path w="15143" h="18562" extrusionOk="0">
                  <a:moveTo>
                    <a:pt x="14166" y="0"/>
                  </a:moveTo>
                  <a:lnTo>
                    <a:pt x="14166" y="16755"/>
                  </a:lnTo>
                  <a:lnTo>
                    <a:pt x="14141" y="16926"/>
                  </a:lnTo>
                  <a:lnTo>
                    <a:pt x="14093" y="17072"/>
                  </a:lnTo>
                  <a:lnTo>
                    <a:pt x="14044" y="17194"/>
                  </a:lnTo>
                  <a:lnTo>
                    <a:pt x="13946" y="17341"/>
                  </a:lnTo>
                  <a:lnTo>
                    <a:pt x="13824" y="17438"/>
                  </a:lnTo>
                  <a:lnTo>
                    <a:pt x="13677" y="17512"/>
                  </a:lnTo>
                  <a:lnTo>
                    <a:pt x="13531" y="17561"/>
                  </a:lnTo>
                  <a:lnTo>
                    <a:pt x="13384" y="17585"/>
                  </a:lnTo>
                  <a:lnTo>
                    <a:pt x="0" y="17585"/>
                  </a:lnTo>
                  <a:lnTo>
                    <a:pt x="0" y="17731"/>
                  </a:lnTo>
                  <a:lnTo>
                    <a:pt x="25" y="17902"/>
                  </a:lnTo>
                  <a:lnTo>
                    <a:pt x="74" y="18049"/>
                  </a:lnTo>
                  <a:lnTo>
                    <a:pt x="123" y="18171"/>
                  </a:lnTo>
                  <a:lnTo>
                    <a:pt x="220" y="18318"/>
                  </a:lnTo>
                  <a:lnTo>
                    <a:pt x="342" y="18415"/>
                  </a:lnTo>
                  <a:lnTo>
                    <a:pt x="489" y="18489"/>
                  </a:lnTo>
                  <a:lnTo>
                    <a:pt x="635" y="18537"/>
                  </a:lnTo>
                  <a:lnTo>
                    <a:pt x="782" y="18562"/>
                  </a:lnTo>
                  <a:lnTo>
                    <a:pt x="14361" y="18562"/>
                  </a:lnTo>
                  <a:lnTo>
                    <a:pt x="14508" y="18537"/>
                  </a:lnTo>
                  <a:lnTo>
                    <a:pt x="14654" y="18489"/>
                  </a:lnTo>
                  <a:lnTo>
                    <a:pt x="14801" y="18415"/>
                  </a:lnTo>
                  <a:lnTo>
                    <a:pt x="14923" y="18318"/>
                  </a:lnTo>
                  <a:lnTo>
                    <a:pt x="15021" y="18171"/>
                  </a:lnTo>
                  <a:lnTo>
                    <a:pt x="15069" y="18049"/>
                  </a:lnTo>
                  <a:lnTo>
                    <a:pt x="15118" y="17902"/>
                  </a:lnTo>
                  <a:lnTo>
                    <a:pt x="15143" y="17731"/>
                  </a:lnTo>
                  <a:lnTo>
                    <a:pt x="15143" y="733"/>
                  </a:lnTo>
                  <a:lnTo>
                    <a:pt x="15118" y="586"/>
                  </a:lnTo>
                  <a:lnTo>
                    <a:pt x="15069" y="440"/>
                  </a:lnTo>
                  <a:lnTo>
                    <a:pt x="15021" y="318"/>
                  </a:lnTo>
                  <a:lnTo>
                    <a:pt x="14923" y="196"/>
                  </a:lnTo>
                  <a:lnTo>
                    <a:pt x="14801" y="122"/>
                  </a:lnTo>
                  <a:lnTo>
                    <a:pt x="14654" y="49"/>
                  </a:lnTo>
                  <a:lnTo>
                    <a:pt x="14508" y="25"/>
                  </a:lnTo>
                  <a:lnTo>
                    <a:pt x="14361" y="0"/>
                  </a:ln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4343"/>
                </a:solidFill>
              </a:endParaRPr>
            </a:p>
          </p:txBody>
        </p:sp>
        <p:sp>
          <p:nvSpPr>
            <p:cNvPr id="298" name="Google Shape;298;p36"/>
            <p:cNvSpPr/>
            <p:nvPr/>
          </p:nvSpPr>
          <p:spPr>
            <a:xfrm>
              <a:off x="633750" y="238125"/>
              <a:ext cx="29350" cy="63500"/>
            </a:xfrm>
            <a:custGeom>
              <a:avLst/>
              <a:gdLst/>
              <a:ahLst/>
              <a:cxnLst/>
              <a:rect l="l" t="t" r="r" b="b"/>
              <a:pathLst>
                <a:path w="1174" h="2540" extrusionOk="0">
                  <a:moveTo>
                    <a:pt x="392" y="0"/>
                  </a:moveTo>
                  <a:lnTo>
                    <a:pt x="294" y="49"/>
                  </a:lnTo>
                  <a:lnTo>
                    <a:pt x="221" y="73"/>
                  </a:lnTo>
                  <a:lnTo>
                    <a:pt x="147" y="147"/>
                  </a:lnTo>
                  <a:lnTo>
                    <a:pt x="74" y="220"/>
                  </a:lnTo>
                  <a:lnTo>
                    <a:pt x="50" y="293"/>
                  </a:lnTo>
                  <a:lnTo>
                    <a:pt x="1" y="391"/>
                  </a:lnTo>
                  <a:lnTo>
                    <a:pt x="1" y="488"/>
                  </a:lnTo>
                  <a:lnTo>
                    <a:pt x="1" y="2052"/>
                  </a:lnTo>
                  <a:lnTo>
                    <a:pt x="1" y="2149"/>
                  </a:lnTo>
                  <a:lnTo>
                    <a:pt x="50" y="2247"/>
                  </a:lnTo>
                  <a:lnTo>
                    <a:pt x="74" y="2320"/>
                  </a:lnTo>
                  <a:lnTo>
                    <a:pt x="147" y="2393"/>
                  </a:lnTo>
                  <a:lnTo>
                    <a:pt x="221" y="2467"/>
                  </a:lnTo>
                  <a:lnTo>
                    <a:pt x="294" y="2491"/>
                  </a:lnTo>
                  <a:lnTo>
                    <a:pt x="392" y="2540"/>
                  </a:lnTo>
                  <a:lnTo>
                    <a:pt x="782" y="2540"/>
                  </a:lnTo>
                  <a:lnTo>
                    <a:pt x="880" y="2491"/>
                  </a:lnTo>
                  <a:lnTo>
                    <a:pt x="953" y="2467"/>
                  </a:lnTo>
                  <a:lnTo>
                    <a:pt x="1027" y="2393"/>
                  </a:lnTo>
                  <a:lnTo>
                    <a:pt x="1100" y="2320"/>
                  </a:lnTo>
                  <a:lnTo>
                    <a:pt x="1124" y="2247"/>
                  </a:lnTo>
                  <a:lnTo>
                    <a:pt x="1173" y="2149"/>
                  </a:lnTo>
                  <a:lnTo>
                    <a:pt x="1173" y="2052"/>
                  </a:lnTo>
                  <a:lnTo>
                    <a:pt x="1173" y="488"/>
                  </a:lnTo>
                  <a:lnTo>
                    <a:pt x="1173" y="391"/>
                  </a:lnTo>
                  <a:lnTo>
                    <a:pt x="1124" y="293"/>
                  </a:lnTo>
                  <a:lnTo>
                    <a:pt x="1100" y="220"/>
                  </a:lnTo>
                  <a:lnTo>
                    <a:pt x="1027" y="147"/>
                  </a:lnTo>
                  <a:lnTo>
                    <a:pt x="953" y="73"/>
                  </a:lnTo>
                  <a:lnTo>
                    <a:pt x="880" y="49"/>
                  </a:lnTo>
                  <a:lnTo>
                    <a:pt x="782" y="0"/>
                  </a:ln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4343"/>
                </a:solidFill>
              </a:endParaRPr>
            </a:p>
          </p:txBody>
        </p:sp>
        <p:sp>
          <p:nvSpPr>
            <p:cNvPr id="299" name="Google Shape;299;p36"/>
            <p:cNvSpPr/>
            <p:nvPr/>
          </p:nvSpPr>
          <p:spPr>
            <a:xfrm>
              <a:off x="716800" y="238125"/>
              <a:ext cx="29325" cy="63500"/>
            </a:xfrm>
            <a:custGeom>
              <a:avLst/>
              <a:gdLst/>
              <a:ahLst/>
              <a:cxnLst/>
              <a:rect l="l" t="t" r="r" b="b"/>
              <a:pathLst>
                <a:path w="1173" h="2540" extrusionOk="0">
                  <a:moveTo>
                    <a:pt x="391" y="0"/>
                  </a:moveTo>
                  <a:lnTo>
                    <a:pt x="294" y="49"/>
                  </a:lnTo>
                  <a:lnTo>
                    <a:pt x="220" y="73"/>
                  </a:lnTo>
                  <a:lnTo>
                    <a:pt x="147" y="147"/>
                  </a:lnTo>
                  <a:lnTo>
                    <a:pt x="74" y="220"/>
                  </a:lnTo>
                  <a:lnTo>
                    <a:pt x="49" y="293"/>
                  </a:lnTo>
                  <a:lnTo>
                    <a:pt x="0" y="391"/>
                  </a:lnTo>
                  <a:lnTo>
                    <a:pt x="0" y="488"/>
                  </a:lnTo>
                  <a:lnTo>
                    <a:pt x="0" y="2052"/>
                  </a:lnTo>
                  <a:lnTo>
                    <a:pt x="0" y="2149"/>
                  </a:lnTo>
                  <a:lnTo>
                    <a:pt x="49" y="2247"/>
                  </a:lnTo>
                  <a:lnTo>
                    <a:pt x="74" y="2320"/>
                  </a:lnTo>
                  <a:lnTo>
                    <a:pt x="147" y="2393"/>
                  </a:lnTo>
                  <a:lnTo>
                    <a:pt x="220" y="2467"/>
                  </a:lnTo>
                  <a:lnTo>
                    <a:pt x="294" y="2491"/>
                  </a:lnTo>
                  <a:lnTo>
                    <a:pt x="391" y="2540"/>
                  </a:lnTo>
                  <a:lnTo>
                    <a:pt x="782" y="2540"/>
                  </a:lnTo>
                  <a:lnTo>
                    <a:pt x="880" y="2491"/>
                  </a:lnTo>
                  <a:lnTo>
                    <a:pt x="953" y="2467"/>
                  </a:lnTo>
                  <a:lnTo>
                    <a:pt x="1026" y="2393"/>
                  </a:lnTo>
                  <a:lnTo>
                    <a:pt x="1099" y="2320"/>
                  </a:lnTo>
                  <a:lnTo>
                    <a:pt x="1124" y="2247"/>
                  </a:lnTo>
                  <a:lnTo>
                    <a:pt x="1173" y="2149"/>
                  </a:lnTo>
                  <a:lnTo>
                    <a:pt x="1173" y="2052"/>
                  </a:lnTo>
                  <a:lnTo>
                    <a:pt x="1173" y="488"/>
                  </a:lnTo>
                  <a:lnTo>
                    <a:pt x="1173" y="391"/>
                  </a:lnTo>
                  <a:lnTo>
                    <a:pt x="1124" y="293"/>
                  </a:lnTo>
                  <a:lnTo>
                    <a:pt x="1099" y="220"/>
                  </a:lnTo>
                  <a:lnTo>
                    <a:pt x="1026" y="147"/>
                  </a:lnTo>
                  <a:lnTo>
                    <a:pt x="953" y="73"/>
                  </a:lnTo>
                  <a:lnTo>
                    <a:pt x="880" y="49"/>
                  </a:lnTo>
                  <a:lnTo>
                    <a:pt x="782" y="0"/>
                  </a:ln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4343"/>
                </a:solidFill>
              </a:endParaRPr>
            </a:p>
          </p:txBody>
        </p:sp>
        <p:sp>
          <p:nvSpPr>
            <p:cNvPr id="300" name="Google Shape;300;p36"/>
            <p:cNvSpPr/>
            <p:nvPr/>
          </p:nvSpPr>
          <p:spPr>
            <a:xfrm>
              <a:off x="799825" y="238125"/>
              <a:ext cx="29350" cy="63500"/>
            </a:xfrm>
            <a:custGeom>
              <a:avLst/>
              <a:gdLst/>
              <a:ahLst/>
              <a:cxnLst/>
              <a:rect l="l" t="t" r="r" b="b"/>
              <a:pathLst>
                <a:path w="1174" h="2540" extrusionOk="0">
                  <a:moveTo>
                    <a:pt x="392" y="0"/>
                  </a:moveTo>
                  <a:lnTo>
                    <a:pt x="294" y="49"/>
                  </a:lnTo>
                  <a:lnTo>
                    <a:pt x="221" y="73"/>
                  </a:lnTo>
                  <a:lnTo>
                    <a:pt x="148" y="147"/>
                  </a:lnTo>
                  <a:lnTo>
                    <a:pt x="74" y="220"/>
                  </a:lnTo>
                  <a:lnTo>
                    <a:pt x="50" y="293"/>
                  </a:lnTo>
                  <a:lnTo>
                    <a:pt x="1" y="391"/>
                  </a:lnTo>
                  <a:lnTo>
                    <a:pt x="1" y="488"/>
                  </a:lnTo>
                  <a:lnTo>
                    <a:pt x="1" y="2052"/>
                  </a:lnTo>
                  <a:lnTo>
                    <a:pt x="1" y="2149"/>
                  </a:lnTo>
                  <a:lnTo>
                    <a:pt x="50" y="2247"/>
                  </a:lnTo>
                  <a:lnTo>
                    <a:pt x="74" y="2320"/>
                  </a:lnTo>
                  <a:lnTo>
                    <a:pt x="148" y="2393"/>
                  </a:lnTo>
                  <a:lnTo>
                    <a:pt x="221" y="2467"/>
                  </a:lnTo>
                  <a:lnTo>
                    <a:pt x="294" y="2491"/>
                  </a:lnTo>
                  <a:lnTo>
                    <a:pt x="392" y="2540"/>
                  </a:lnTo>
                  <a:lnTo>
                    <a:pt x="783" y="2540"/>
                  </a:lnTo>
                  <a:lnTo>
                    <a:pt x="880" y="2491"/>
                  </a:lnTo>
                  <a:lnTo>
                    <a:pt x="953" y="2467"/>
                  </a:lnTo>
                  <a:lnTo>
                    <a:pt x="1027" y="2393"/>
                  </a:lnTo>
                  <a:lnTo>
                    <a:pt x="1100" y="2320"/>
                  </a:lnTo>
                  <a:lnTo>
                    <a:pt x="1124" y="2247"/>
                  </a:lnTo>
                  <a:lnTo>
                    <a:pt x="1173" y="2149"/>
                  </a:lnTo>
                  <a:lnTo>
                    <a:pt x="1173" y="2052"/>
                  </a:lnTo>
                  <a:lnTo>
                    <a:pt x="1173" y="488"/>
                  </a:lnTo>
                  <a:lnTo>
                    <a:pt x="1173" y="391"/>
                  </a:lnTo>
                  <a:lnTo>
                    <a:pt x="1124" y="293"/>
                  </a:lnTo>
                  <a:lnTo>
                    <a:pt x="1100" y="220"/>
                  </a:lnTo>
                  <a:lnTo>
                    <a:pt x="1027" y="147"/>
                  </a:lnTo>
                  <a:lnTo>
                    <a:pt x="953" y="73"/>
                  </a:lnTo>
                  <a:lnTo>
                    <a:pt x="880" y="49"/>
                  </a:lnTo>
                  <a:lnTo>
                    <a:pt x="783" y="0"/>
                  </a:ln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4343"/>
                </a:solidFill>
              </a:endParaRPr>
            </a:p>
          </p:txBody>
        </p:sp>
        <p:sp>
          <p:nvSpPr>
            <p:cNvPr id="301" name="Google Shape;301;p36"/>
            <p:cNvSpPr/>
            <p:nvPr/>
          </p:nvSpPr>
          <p:spPr>
            <a:xfrm>
              <a:off x="882875" y="238125"/>
              <a:ext cx="29325" cy="63500"/>
            </a:xfrm>
            <a:custGeom>
              <a:avLst/>
              <a:gdLst/>
              <a:ahLst/>
              <a:cxnLst/>
              <a:rect l="l" t="t" r="r" b="b"/>
              <a:pathLst>
                <a:path w="1173" h="2540" extrusionOk="0">
                  <a:moveTo>
                    <a:pt x="391" y="0"/>
                  </a:moveTo>
                  <a:lnTo>
                    <a:pt x="294" y="49"/>
                  </a:lnTo>
                  <a:lnTo>
                    <a:pt x="220" y="73"/>
                  </a:lnTo>
                  <a:lnTo>
                    <a:pt x="147" y="147"/>
                  </a:lnTo>
                  <a:lnTo>
                    <a:pt x="74" y="220"/>
                  </a:lnTo>
                  <a:lnTo>
                    <a:pt x="49" y="293"/>
                  </a:lnTo>
                  <a:lnTo>
                    <a:pt x="1" y="391"/>
                  </a:lnTo>
                  <a:lnTo>
                    <a:pt x="1" y="488"/>
                  </a:lnTo>
                  <a:lnTo>
                    <a:pt x="1" y="2052"/>
                  </a:lnTo>
                  <a:lnTo>
                    <a:pt x="1" y="2149"/>
                  </a:lnTo>
                  <a:lnTo>
                    <a:pt x="49" y="2247"/>
                  </a:lnTo>
                  <a:lnTo>
                    <a:pt x="74" y="2320"/>
                  </a:lnTo>
                  <a:lnTo>
                    <a:pt x="147" y="2393"/>
                  </a:lnTo>
                  <a:lnTo>
                    <a:pt x="220" y="2467"/>
                  </a:lnTo>
                  <a:lnTo>
                    <a:pt x="294" y="2491"/>
                  </a:lnTo>
                  <a:lnTo>
                    <a:pt x="391" y="2540"/>
                  </a:lnTo>
                  <a:lnTo>
                    <a:pt x="782" y="2540"/>
                  </a:lnTo>
                  <a:lnTo>
                    <a:pt x="880" y="2491"/>
                  </a:lnTo>
                  <a:lnTo>
                    <a:pt x="953" y="2467"/>
                  </a:lnTo>
                  <a:lnTo>
                    <a:pt x="1026" y="2393"/>
                  </a:lnTo>
                  <a:lnTo>
                    <a:pt x="1100" y="2320"/>
                  </a:lnTo>
                  <a:lnTo>
                    <a:pt x="1124" y="2247"/>
                  </a:lnTo>
                  <a:lnTo>
                    <a:pt x="1173" y="2149"/>
                  </a:lnTo>
                  <a:lnTo>
                    <a:pt x="1173" y="2052"/>
                  </a:lnTo>
                  <a:lnTo>
                    <a:pt x="1173" y="488"/>
                  </a:lnTo>
                  <a:lnTo>
                    <a:pt x="1173" y="391"/>
                  </a:lnTo>
                  <a:lnTo>
                    <a:pt x="1124" y="293"/>
                  </a:lnTo>
                  <a:lnTo>
                    <a:pt x="1100" y="220"/>
                  </a:lnTo>
                  <a:lnTo>
                    <a:pt x="1026" y="147"/>
                  </a:lnTo>
                  <a:lnTo>
                    <a:pt x="953" y="73"/>
                  </a:lnTo>
                  <a:lnTo>
                    <a:pt x="880" y="49"/>
                  </a:lnTo>
                  <a:lnTo>
                    <a:pt x="782" y="0"/>
                  </a:ln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4343"/>
                </a:solidFill>
              </a:endParaRPr>
            </a:p>
          </p:txBody>
        </p:sp>
        <p:sp>
          <p:nvSpPr>
            <p:cNvPr id="302" name="Google Shape;302;p36"/>
            <p:cNvSpPr/>
            <p:nvPr/>
          </p:nvSpPr>
          <p:spPr>
            <a:xfrm>
              <a:off x="584925" y="261325"/>
              <a:ext cx="378575" cy="464050"/>
            </a:xfrm>
            <a:custGeom>
              <a:avLst/>
              <a:gdLst/>
              <a:ahLst/>
              <a:cxnLst/>
              <a:rect l="l" t="t" r="r" b="b"/>
              <a:pathLst>
                <a:path w="15143" h="18562" extrusionOk="0">
                  <a:moveTo>
                    <a:pt x="2540" y="171"/>
                  </a:moveTo>
                  <a:lnTo>
                    <a:pt x="2711" y="195"/>
                  </a:lnTo>
                  <a:lnTo>
                    <a:pt x="2882" y="244"/>
                  </a:lnTo>
                  <a:lnTo>
                    <a:pt x="3053" y="318"/>
                  </a:lnTo>
                  <a:lnTo>
                    <a:pt x="3175" y="440"/>
                  </a:lnTo>
                  <a:lnTo>
                    <a:pt x="3297" y="562"/>
                  </a:lnTo>
                  <a:lnTo>
                    <a:pt x="3370" y="733"/>
                  </a:lnTo>
                  <a:lnTo>
                    <a:pt x="3419" y="904"/>
                  </a:lnTo>
                  <a:lnTo>
                    <a:pt x="3444" y="1075"/>
                  </a:lnTo>
                  <a:lnTo>
                    <a:pt x="3419" y="1246"/>
                  </a:lnTo>
                  <a:lnTo>
                    <a:pt x="3370" y="1417"/>
                  </a:lnTo>
                  <a:lnTo>
                    <a:pt x="3297" y="1588"/>
                  </a:lnTo>
                  <a:lnTo>
                    <a:pt x="3175" y="1710"/>
                  </a:lnTo>
                  <a:lnTo>
                    <a:pt x="3053" y="1832"/>
                  </a:lnTo>
                  <a:lnTo>
                    <a:pt x="2882" y="1905"/>
                  </a:lnTo>
                  <a:lnTo>
                    <a:pt x="2711" y="1954"/>
                  </a:lnTo>
                  <a:lnTo>
                    <a:pt x="2540" y="1978"/>
                  </a:lnTo>
                  <a:lnTo>
                    <a:pt x="2369" y="1954"/>
                  </a:lnTo>
                  <a:lnTo>
                    <a:pt x="2198" y="1905"/>
                  </a:lnTo>
                  <a:lnTo>
                    <a:pt x="2027" y="1832"/>
                  </a:lnTo>
                  <a:lnTo>
                    <a:pt x="1905" y="1710"/>
                  </a:lnTo>
                  <a:lnTo>
                    <a:pt x="1783" y="1588"/>
                  </a:lnTo>
                  <a:lnTo>
                    <a:pt x="1710" y="1417"/>
                  </a:lnTo>
                  <a:lnTo>
                    <a:pt x="1661" y="1246"/>
                  </a:lnTo>
                  <a:lnTo>
                    <a:pt x="1636" y="1075"/>
                  </a:lnTo>
                  <a:lnTo>
                    <a:pt x="1661" y="904"/>
                  </a:lnTo>
                  <a:lnTo>
                    <a:pt x="1710" y="733"/>
                  </a:lnTo>
                  <a:lnTo>
                    <a:pt x="1783" y="562"/>
                  </a:lnTo>
                  <a:lnTo>
                    <a:pt x="1905" y="440"/>
                  </a:lnTo>
                  <a:lnTo>
                    <a:pt x="2027" y="318"/>
                  </a:lnTo>
                  <a:lnTo>
                    <a:pt x="2198" y="244"/>
                  </a:lnTo>
                  <a:lnTo>
                    <a:pt x="2369" y="195"/>
                  </a:lnTo>
                  <a:lnTo>
                    <a:pt x="2540" y="171"/>
                  </a:lnTo>
                  <a:close/>
                  <a:moveTo>
                    <a:pt x="5862" y="171"/>
                  </a:moveTo>
                  <a:lnTo>
                    <a:pt x="6033" y="195"/>
                  </a:lnTo>
                  <a:lnTo>
                    <a:pt x="6204" y="244"/>
                  </a:lnTo>
                  <a:lnTo>
                    <a:pt x="6374" y="318"/>
                  </a:lnTo>
                  <a:lnTo>
                    <a:pt x="6497" y="440"/>
                  </a:lnTo>
                  <a:lnTo>
                    <a:pt x="6619" y="562"/>
                  </a:lnTo>
                  <a:lnTo>
                    <a:pt x="6692" y="733"/>
                  </a:lnTo>
                  <a:lnTo>
                    <a:pt x="6741" y="904"/>
                  </a:lnTo>
                  <a:lnTo>
                    <a:pt x="6765" y="1075"/>
                  </a:lnTo>
                  <a:lnTo>
                    <a:pt x="6741" y="1246"/>
                  </a:lnTo>
                  <a:lnTo>
                    <a:pt x="6692" y="1417"/>
                  </a:lnTo>
                  <a:lnTo>
                    <a:pt x="6619" y="1588"/>
                  </a:lnTo>
                  <a:lnTo>
                    <a:pt x="6497" y="1710"/>
                  </a:lnTo>
                  <a:lnTo>
                    <a:pt x="6374" y="1832"/>
                  </a:lnTo>
                  <a:lnTo>
                    <a:pt x="6204" y="1905"/>
                  </a:lnTo>
                  <a:lnTo>
                    <a:pt x="6033" y="1954"/>
                  </a:lnTo>
                  <a:lnTo>
                    <a:pt x="5862" y="1978"/>
                  </a:lnTo>
                  <a:lnTo>
                    <a:pt x="5691" y="1954"/>
                  </a:lnTo>
                  <a:lnTo>
                    <a:pt x="5520" y="1905"/>
                  </a:lnTo>
                  <a:lnTo>
                    <a:pt x="5349" y="1832"/>
                  </a:lnTo>
                  <a:lnTo>
                    <a:pt x="5227" y="1710"/>
                  </a:lnTo>
                  <a:lnTo>
                    <a:pt x="5104" y="1588"/>
                  </a:lnTo>
                  <a:lnTo>
                    <a:pt x="5031" y="1417"/>
                  </a:lnTo>
                  <a:lnTo>
                    <a:pt x="4982" y="1246"/>
                  </a:lnTo>
                  <a:lnTo>
                    <a:pt x="4958" y="1075"/>
                  </a:lnTo>
                  <a:lnTo>
                    <a:pt x="4982" y="904"/>
                  </a:lnTo>
                  <a:lnTo>
                    <a:pt x="5031" y="733"/>
                  </a:lnTo>
                  <a:lnTo>
                    <a:pt x="5104" y="562"/>
                  </a:lnTo>
                  <a:lnTo>
                    <a:pt x="5227" y="440"/>
                  </a:lnTo>
                  <a:lnTo>
                    <a:pt x="5349" y="318"/>
                  </a:lnTo>
                  <a:lnTo>
                    <a:pt x="5520" y="244"/>
                  </a:lnTo>
                  <a:lnTo>
                    <a:pt x="5691" y="195"/>
                  </a:lnTo>
                  <a:lnTo>
                    <a:pt x="5862" y="171"/>
                  </a:lnTo>
                  <a:close/>
                  <a:moveTo>
                    <a:pt x="9183" y="171"/>
                  </a:moveTo>
                  <a:lnTo>
                    <a:pt x="9354" y="195"/>
                  </a:lnTo>
                  <a:lnTo>
                    <a:pt x="9525" y="244"/>
                  </a:lnTo>
                  <a:lnTo>
                    <a:pt x="9696" y="318"/>
                  </a:lnTo>
                  <a:lnTo>
                    <a:pt x="9818" y="440"/>
                  </a:lnTo>
                  <a:lnTo>
                    <a:pt x="9940" y="562"/>
                  </a:lnTo>
                  <a:lnTo>
                    <a:pt x="10014" y="733"/>
                  </a:lnTo>
                  <a:lnTo>
                    <a:pt x="10062" y="904"/>
                  </a:lnTo>
                  <a:lnTo>
                    <a:pt x="10087" y="1075"/>
                  </a:lnTo>
                  <a:lnTo>
                    <a:pt x="10062" y="1246"/>
                  </a:lnTo>
                  <a:lnTo>
                    <a:pt x="10014" y="1417"/>
                  </a:lnTo>
                  <a:lnTo>
                    <a:pt x="9940" y="1588"/>
                  </a:lnTo>
                  <a:lnTo>
                    <a:pt x="9818" y="1710"/>
                  </a:lnTo>
                  <a:lnTo>
                    <a:pt x="9696" y="1832"/>
                  </a:lnTo>
                  <a:lnTo>
                    <a:pt x="9525" y="1905"/>
                  </a:lnTo>
                  <a:lnTo>
                    <a:pt x="9354" y="1954"/>
                  </a:lnTo>
                  <a:lnTo>
                    <a:pt x="9183" y="1978"/>
                  </a:lnTo>
                  <a:lnTo>
                    <a:pt x="9012" y="1954"/>
                  </a:lnTo>
                  <a:lnTo>
                    <a:pt x="8841" y="1905"/>
                  </a:lnTo>
                  <a:lnTo>
                    <a:pt x="8670" y="1832"/>
                  </a:lnTo>
                  <a:lnTo>
                    <a:pt x="8548" y="1710"/>
                  </a:lnTo>
                  <a:lnTo>
                    <a:pt x="8426" y="1588"/>
                  </a:lnTo>
                  <a:lnTo>
                    <a:pt x="8353" y="1417"/>
                  </a:lnTo>
                  <a:lnTo>
                    <a:pt x="8304" y="1246"/>
                  </a:lnTo>
                  <a:lnTo>
                    <a:pt x="8279" y="1075"/>
                  </a:lnTo>
                  <a:lnTo>
                    <a:pt x="8304" y="904"/>
                  </a:lnTo>
                  <a:lnTo>
                    <a:pt x="8353" y="733"/>
                  </a:lnTo>
                  <a:lnTo>
                    <a:pt x="8426" y="562"/>
                  </a:lnTo>
                  <a:lnTo>
                    <a:pt x="8548" y="440"/>
                  </a:lnTo>
                  <a:lnTo>
                    <a:pt x="8670" y="318"/>
                  </a:lnTo>
                  <a:lnTo>
                    <a:pt x="8841" y="244"/>
                  </a:lnTo>
                  <a:lnTo>
                    <a:pt x="9012" y="195"/>
                  </a:lnTo>
                  <a:lnTo>
                    <a:pt x="9183" y="171"/>
                  </a:lnTo>
                  <a:close/>
                  <a:moveTo>
                    <a:pt x="12505" y="171"/>
                  </a:moveTo>
                  <a:lnTo>
                    <a:pt x="12676" y="195"/>
                  </a:lnTo>
                  <a:lnTo>
                    <a:pt x="12847" y="244"/>
                  </a:lnTo>
                  <a:lnTo>
                    <a:pt x="13018" y="318"/>
                  </a:lnTo>
                  <a:lnTo>
                    <a:pt x="13140" y="440"/>
                  </a:lnTo>
                  <a:lnTo>
                    <a:pt x="13262" y="562"/>
                  </a:lnTo>
                  <a:lnTo>
                    <a:pt x="13335" y="733"/>
                  </a:lnTo>
                  <a:lnTo>
                    <a:pt x="13384" y="904"/>
                  </a:lnTo>
                  <a:lnTo>
                    <a:pt x="13408" y="1075"/>
                  </a:lnTo>
                  <a:lnTo>
                    <a:pt x="13384" y="1246"/>
                  </a:lnTo>
                  <a:lnTo>
                    <a:pt x="13335" y="1417"/>
                  </a:lnTo>
                  <a:lnTo>
                    <a:pt x="13262" y="1588"/>
                  </a:lnTo>
                  <a:lnTo>
                    <a:pt x="13140" y="1710"/>
                  </a:lnTo>
                  <a:lnTo>
                    <a:pt x="13018" y="1832"/>
                  </a:lnTo>
                  <a:lnTo>
                    <a:pt x="12847" y="1905"/>
                  </a:lnTo>
                  <a:lnTo>
                    <a:pt x="12676" y="1954"/>
                  </a:lnTo>
                  <a:lnTo>
                    <a:pt x="12505" y="1978"/>
                  </a:lnTo>
                  <a:lnTo>
                    <a:pt x="12334" y="1954"/>
                  </a:lnTo>
                  <a:lnTo>
                    <a:pt x="12163" y="1905"/>
                  </a:lnTo>
                  <a:lnTo>
                    <a:pt x="11992" y="1832"/>
                  </a:lnTo>
                  <a:lnTo>
                    <a:pt x="11870" y="1710"/>
                  </a:lnTo>
                  <a:lnTo>
                    <a:pt x="11748" y="1588"/>
                  </a:lnTo>
                  <a:lnTo>
                    <a:pt x="11674" y="1417"/>
                  </a:lnTo>
                  <a:lnTo>
                    <a:pt x="11625" y="1246"/>
                  </a:lnTo>
                  <a:lnTo>
                    <a:pt x="11601" y="1075"/>
                  </a:lnTo>
                  <a:lnTo>
                    <a:pt x="11625" y="904"/>
                  </a:lnTo>
                  <a:lnTo>
                    <a:pt x="11674" y="733"/>
                  </a:lnTo>
                  <a:lnTo>
                    <a:pt x="11748" y="562"/>
                  </a:lnTo>
                  <a:lnTo>
                    <a:pt x="11870" y="440"/>
                  </a:lnTo>
                  <a:lnTo>
                    <a:pt x="11992" y="318"/>
                  </a:lnTo>
                  <a:lnTo>
                    <a:pt x="12163" y="244"/>
                  </a:lnTo>
                  <a:lnTo>
                    <a:pt x="12334" y="195"/>
                  </a:lnTo>
                  <a:lnTo>
                    <a:pt x="12505" y="171"/>
                  </a:lnTo>
                  <a:close/>
                  <a:moveTo>
                    <a:pt x="13091" y="5520"/>
                  </a:moveTo>
                  <a:lnTo>
                    <a:pt x="13189" y="5544"/>
                  </a:lnTo>
                  <a:lnTo>
                    <a:pt x="13262" y="5593"/>
                  </a:lnTo>
                  <a:lnTo>
                    <a:pt x="13311" y="5666"/>
                  </a:lnTo>
                  <a:lnTo>
                    <a:pt x="13335" y="5764"/>
                  </a:lnTo>
                  <a:lnTo>
                    <a:pt x="13311" y="5862"/>
                  </a:lnTo>
                  <a:lnTo>
                    <a:pt x="13262" y="5935"/>
                  </a:lnTo>
                  <a:lnTo>
                    <a:pt x="13189" y="5984"/>
                  </a:lnTo>
                  <a:lnTo>
                    <a:pt x="13091" y="6008"/>
                  </a:lnTo>
                  <a:lnTo>
                    <a:pt x="1954" y="6008"/>
                  </a:lnTo>
                  <a:lnTo>
                    <a:pt x="1856" y="5984"/>
                  </a:lnTo>
                  <a:lnTo>
                    <a:pt x="1783" y="5935"/>
                  </a:lnTo>
                  <a:lnTo>
                    <a:pt x="1734" y="5862"/>
                  </a:lnTo>
                  <a:lnTo>
                    <a:pt x="1710" y="5764"/>
                  </a:lnTo>
                  <a:lnTo>
                    <a:pt x="1734" y="5666"/>
                  </a:lnTo>
                  <a:lnTo>
                    <a:pt x="1783" y="5593"/>
                  </a:lnTo>
                  <a:lnTo>
                    <a:pt x="1856" y="5544"/>
                  </a:lnTo>
                  <a:lnTo>
                    <a:pt x="1954" y="5520"/>
                  </a:lnTo>
                  <a:close/>
                  <a:moveTo>
                    <a:pt x="13189" y="7840"/>
                  </a:moveTo>
                  <a:lnTo>
                    <a:pt x="13262" y="7913"/>
                  </a:lnTo>
                  <a:lnTo>
                    <a:pt x="13311" y="7986"/>
                  </a:lnTo>
                  <a:lnTo>
                    <a:pt x="13335" y="8084"/>
                  </a:lnTo>
                  <a:lnTo>
                    <a:pt x="13311" y="8182"/>
                  </a:lnTo>
                  <a:lnTo>
                    <a:pt x="13262" y="8255"/>
                  </a:lnTo>
                  <a:lnTo>
                    <a:pt x="13189" y="8304"/>
                  </a:lnTo>
                  <a:lnTo>
                    <a:pt x="13091" y="8328"/>
                  </a:lnTo>
                  <a:lnTo>
                    <a:pt x="1954" y="8328"/>
                  </a:lnTo>
                  <a:lnTo>
                    <a:pt x="1856" y="8304"/>
                  </a:lnTo>
                  <a:lnTo>
                    <a:pt x="1783" y="8255"/>
                  </a:lnTo>
                  <a:lnTo>
                    <a:pt x="1734" y="8182"/>
                  </a:lnTo>
                  <a:lnTo>
                    <a:pt x="1710" y="8084"/>
                  </a:lnTo>
                  <a:lnTo>
                    <a:pt x="1734" y="7986"/>
                  </a:lnTo>
                  <a:lnTo>
                    <a:pt x="1783" y="7913"/>
                  </a:lnTo>
                  <a:lnTo>
                    <a:pt x="1856" y="7840"/>
                  </a:lnTo>
                  <a:close/>
                  <a:moveTo>
                    <a:pt x="13091" y="10136"/>
                  </a:moveTo>
                  <a:lnTo>
                    <a:pt x="13189" y="10160"/>
                  </a:lnTo>
                  <a:lnTo>
                    <a:pt x="13262" y="10209"/>
                  </a:lnTo>
                  <a:lnTo>
                    <a:pt x="13311" y="10282"/>
                  </a:lnTo>
                  <a:lnTo>
                    <a:pt x="13335" y="10380"/>
                  </a:lnTo>
                  <a:lnTo>
                    <a:pt x="13311" y="10478"/>
                  </a:lnTo>
                  <a:lnTo>
                    <a:pt x="13262" y="10551"/>
                  </a:lnTo>
                  <a:lnTo>
                    <a:pt x="13189" y="10600"/>
                  </a:lnTo>
                  <a:lnTo>
                    <a:pt x="13091" y="10624"/>
                  </a:lnTo>
                  <a:lnTo>
                    <a:pt x="1954" y="10624"/>
                  </a:lnTo>
                  <a:lnTo>
                    <a:pt x="1856" y="10600"/>
                  </a:lnTo>
                  <a:lnTo>
                    <a:pt x="1783" y="10551"/>
                  </a:lnTo>
                  <a:lnTo>
                    <a:pt x="1734" y="10478"/>
                  </a:lnTo>
                  <a:lnTo>
                    <a:pt x="1710" y="10380"/>
                  </a:lnTo>
                  <a:lnTo>
                    <a:pt x="1734" y="10282"/>
                  </a:lnTo>
                  <a:lnTo>
                    <a:pt x="1783" y="10209"/>
                  </a:lnTo>
                  <a:lnTo>
                    <a:pt x="1856" y="10160"/>
                  </a:lnTo>
                  <a:lnTo>
                    <a:pt x="1954" y="10136"/>
                  </a:lnTo>
                  <a:close/>
                  <a:moveTo>
                    <a:pt x="8206" y="12456"/>
                  </a:moveTo>
                  <a:lnTo>
                    <a:pt x="8304" y="12480"/>
                  </a:lnTo>
                  <a:lnTo>
                    <a:pt x="8377" y="12529"/>
                  </a:lnTo>
                  <a:lnTo>
                    <a:pt x="8426" y="12602"/>
                  </a:lnTo>
                  <a:lnTo>
                    <a:pt x="8450" y="12700"/>
                  </a:lnTo>
                  <a:lnTo>
                    <a:pt x="8426" y="12798"/>
                  </a:lnTo>
                  <a:lnTo>
                    <a:pt x="8377" y="12871"/>
                  </a:lnTo>
                  <a:lnTo>
                    <a:pt x="8304" y="12920"/>
                  </a:lnTo>
                  <a:lnTo>
                    <a:pt x="8206" y="12944"/>
                  </a:lnTo>
                  <a:lnTo>
                    <a:pt x="1954" y="12944"/>
                  </a:lnTo>
                  <a:lnTo>
                    <a:pt x="1856" y="12920"/>
                  </a:lnTo>
                  <a:lnTo>
                    <a:pt x="1783" y="12871"/>
                  </a:lnTo>
                  <a:lnTo>
                    <a:pt x="1734" y="12798"/>
                  </a:lnTo>
                  <a:lnTo>
                    <a:pt x="1710" y="12700"/>
                  </a:lnTo>
                  <a:lnTo>
                    <a:pt x="1734" y="12602"/>
                  </a:lnTo>
                  <a:lnTo>
                    <a:pt x="1783" y="12529"/>
                  </a:lnTo>
                  <a:lnTo>
                    <a:pt x="1856" y="12480"/>
                  </a:lnTo>
                  <a:lnTo>
                    <a:pt x="1954" y="12456"/>
                  </a:lnTo>
                  <a:close/>
                  <a:moveTo>
                    <a:pt x="782" y="0"/>
                  </a:moveTo>
                  <a:lnTo>
                    <a:pt x="635" y="25"/>
                  </a:lnTo>
                  <a:lnTo>
                    <a:pt x="489" y="73"/>
                  </a:lnTo>
                  <a:lnTo>
                    <a:pt x="342" y="122"/>
                  </a:lnTo>
                  <a:lnTo>
                    <a:pt x="220" y="220"/>
                  </a:lnTo>
                  <a:lnTo>
                    <a:pt x="122" y="342"/>
                  </a:lnTo>
                  <a:lnTo>
                    <a:pt x="73" y="489"/>
                  </a:lnTo>
                  <a:lnTo>
                    <a:pt x="24" y="635"/>
                  </a:lnTo>
                  <a:lnTo>
                    <a:pt x="0" y="782"/>
                  </a:lnTo>
                  <a:lnTo>
                    <a:pt x="0" y="17780"/>
                  </a:lnTo>
                  <a:lnTo>
                    <a:pt x="24" y="17927"/>
                  </a:lnTo>
                  <a:lnTo>
                    <a:pt x="73" y="18073"/>
                  </a:lnTo>
                  <a:lnTo>
                    <a:pt x="122" y="18220"/>
                  </a:lnTo>
                  <a:lnTo>
                    <a:pt x="220" y="18342"/>
                  </a:lnTo>
                  <a:lnTo>
                    <a:pt x="342" y="18440"/>
                  </a:lnTo>
                  <a:lnTo>
                    <a:pt x="489" y="18488"/>
                  </a:lnTo>
                  <a:lnTo>
                    <a:pt x="635" y="18537"/>
                  </a:lnTo>
                  <a:lnTo>
                    <a:pt x="782" y="18562"/>
                  </a:lnTo>
                  <a:lnTo>
                    <a:pt x="14361" y="18562"/>
                  </a:lnTo>
                  <a:lnTo>
                    <a:pt x="14507" y="18537"/>
                  </a:lnTo>
                  <a:lnTo>
                    <a:pt x="14654" y="18488"/>
                  </a:lnTo>
                  <a:lnTo>
                    <a:pt x="14800" y="18440"/>
                  </a:lnTo>
                  <a:lnTo>
                    <a:pt x="14923" y="18342"/>
                  </a:lnTo>
                  <a:lnTo>
                    <a:pt x="15020" y="18220"/>
                  </a:lnTo>
                  <a:lnTo>
                    <a:pt x="15069" y="18073"/>
                  </a:lnTo>
                  <a:lnTo>
                    <a:pt x="15118" y="17927"/>
                  </a:lnTo>
                  <a:lnTo>
                    <a:pt x="15142" y="17780"/>
                  </a:lnTo>
                  <a:lnTo>
                    <a:pt x="15142" y="782"/>
                  </a:lnTo>
                  <a:lnTo>
                    <a:pt x="15118" y="635"/>
                  </a:lnTo>
                  <a:lnTo>
                    <a:pt x="15069" y="489"/>
                  </a:lnTo>
                  <a:lnTo>
                    <a:pt x="15020" y="342"/>
                  </a:lnTo>
                  <a:lnTo>
                    <a:pt x="14923" y="220"/>
                  </a:lnTo>
                  <a:lnTo>
                    <a:pt x="14800" y="122"/>
                  </a:lnTo>
                  <a:lnTo>
                    <a:pt x="14654" y="73"/>
                  </a:lnTo>
                  <a:lnTo>
                    <a:pt x="14507" y="25"/>
                  </a:lnTo>
                  <a:lnTo>
                    <a:pt x="14361" y="0"/>
                  </a:ln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4343"/>
                </a:solidFill>
              </a:endParaRPr>
            </a:p>
          </p:txBody>
        </p:sp>
      </p:grp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" name="Google Shape;307;p37"/>
          <p:cNvSpPr txBox="1">
            <a:spLocks noGrp="1"/>
          </p:cNvSpPr>
          <p:nvPr>
            <p:ph type="title"/>
          </p:nvPr>
        </p:nvSpPr>
        <p:spPr>
          <a:xfrm>
            <a:off x="1379650" y="530100"/>
            <a:ext cx="6725400" cy="79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solidFill>
                  <a:srgbClr val="000000"/>
                </a:solidFill>
              </a:rPr>
              <a:t>Assessment</a:t>
            </a:r>
            <a:endParaRPr sz="3000">
              <a:solidFill>
                <a:srgbClr val="000000"/>
              </a:solidFill>
            </a:endParaRPr>
          </a:p>
        </p:txBody>
      </p:sp>
      <p:sp>
        <p:nvSpPr>
          <p:cNvPr id="308" name="Google Shape;308;p37"/>
          <p:cNvSpPr txBox="1">
            <a:spLocks noGrp="1"/>
          </p:cNvSpPr>
          <p:nvPr>
            <p:ph type="body" idx="1"/>
          </p:nvPr>
        </p:nvSpPr>
        <p:spPr>
          <a:xfrm>
            <a:off x="1379650" y="1502275"/>
            <a:ext cx="6725400" cy="261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>
                <a:latin typeface="Arvo"/>
                <a:ea typeface="Arvo"/>
                <a:cs typeface="Arvo"/>
                <a:sym typeface="Arvo"/>
              </a:rPr>
              <a:t>Library data faculty could use to assess courses</a:t>
            </a:r>
            <a:endParaRPr>
              <a:latin typeface="Arvo"/>
              <a:ea typeface="Arvo"/>
              <a:cs typeface="Arvo"/>
              <a:sym typeface="Arvo"/>
            </a:endParaRP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 sz="1200">
              <a:latin typeface="Arvo"/>
              <a:ea typeface="Arvo"/>
              <a:cs typeface="Arvo"/>
              <a:sym typeface="Arvo"/>
            </a:endParaRPr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SzPts val="2000"/>
              <a:buFont typeface="Arvo"/>
              <a:buChar char="■"/>
            </a:pPr>
            <a:r>
              <a:rPr lang="en">
                <a:latin typeface="Arvo"/>
                <a:ea typeface="Arvo"/>
                <a:cs typeface="Arvo"/>
                <a:sym typeface="Arvo"/>
              </a:rPr>
              <a:t>Circulation data for reserves, e-reserves</a:t>
            </a:r>
            <a:endParaRPr>
              <a:latin typeface="Arvo"/>
              <a:ea typeface="Arvo"/>
              <a:cs typeface="Arvo"/>
              <a:sym typeface="Arvo"/>
            </a:endParaRPr>
          </a:p>
          <a:p>
            <a:pPr marL="457200" lvl="0" indent="-355600" algn="l" rtl="0">
              <a:spcBef>
                <a:spcPts val="1000"/>
              </a:spcBef>
              <a:spcAft>
                <a:spcPts val="0"/>
              </a:spcAft>
              <a:buSzPts val="2000"/>
              <a:buFont typeface="Arvo"/>
              <a:buChar char="■"/>
            </a:pPr>
            <a:r>
              <a:rPr lang="en">
                <a:latin typeface="Arvo"/>
                <a:ea typeface="Arvo"/>
                <a:cs typeface="Arvo"/>
                <a:sym typeface="Arvo"/>
              </a:rPr>
              <a:t>ILL statistics for course-related materials</a:t>
            </a:r>
            <a:endParaRPr>
              <a:latin typeface="Arvo"/>
              <a:ea typeface="Arvo"/>
              <a:cs typeface="Arvo"/>
              <a:sym typeface="Arvo"/>
            </a:endParaRPr>
          </a:p>
          <a:p>
            <a:pPr marL="457200" lvl="0" indent="-355600" algn="l" rtl="0">
              <a:spcBef>
                <a:spcPts val="1000"/>
              </a:spcBef>
              <a:spcAft>
                <a:spcPts val="0"/>
              </a:spcAft>
              <a:buSzPts val="2000"/>
              <a:buFont typeface="Arvo"/>
              <a:buChar char="■"/>
            </a:pPr>
            <a:r>
              <a:rPr lang="en">
                <a:latin typeface="Arvo"/>
                <a:ea typeface="Arvo"/>
                <a:cs typeface="Arvo"/>
                <a:sym typeface="Arvo"/>
              </a:rPr>
              <a:t>Click-through rates on course readings, LibGuides, etc.</a:t>
            </a:r>
            <a:endParaRPr>
              <a:latin typeface="Arvo"/>
              <a:ea typeface="Arvo"/>
              <a:cs typeface="Arvo"/>
              <a:sym typeface="Arvo"/>
            </a:endParaRPr>
          </a:p>
          <a:p>
            <a:pPr marL="914400" lvl="0" indent="45720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">
                <a:latin typeface="Arvo"/>
                <a:ea typeface="Arvo"/>
                <a:cs typeface="Arvo"/>
                <a:sym typeface="Arvo"/>
              </a:rPr>
              <a:t>It’s important for the library, too!</a:t>
            </a:r>
            <a:endParaRPr>
              <a:latin typeface="Arvo"/>
              <a:ea typeface="Arvo"/>
              <a:cs typeface="Arvo"/>
              <a:sym typeface="Arvo"/>
            </a:endParaRP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9" name="Google Shape;309;p37"/>
          <p:cNvSpPr txBox="1">
            <a:spLocks noGrp="1"/>
          </p:cNvSpPr>
          <p:nvPr>
            <p:ph type="sldNum" idx="12"/>
          </p:nvPr>
        </p:nvSpPr>
        <p:spPr>
          <a:xfrm>
            <a:off x="4297650" y="4613400"/>
            <a:ext cx="548700" cy="530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23</a:t>
            </a:fld>
            <a:endParaRPr/>
          </a:p>
        </p:txBody>
      </p:sp>
      <p:grpSp>
        <p:nvGrpSpPr>
          <p:cNvPr id="310" name="Google Shape;310;p37"/>
          <p:cNvGrpSpPr/>
          <p:nvPr/>
        </p:nvGrpSpPr>
        <p:grpSpPr>
          <a:xfrm>
            <a:off x="734444" y="725871"/>
            <a:ext cx="492879" cy="405275"/>
            <a:chOff x="5300400" y="3670175"/>
            <a:chExt cx="421300" cy="399325"/>
          </a:xfrm>
        </p:grpSpPr>
        <p:sp>
          <p:nvSpPr>
            <p:cNvPr id="311" name="Google Shape;311;p37"/>
            <p:cNvSpPr/>
            <p:nvPr/>
          </p:nvSpPr>
          <p:spPr>
            <a:xfrm>
              <a:off x="5300400" y="3708025"/>
              <a:ext cx="421300" cy="267450"/>
            </a:xfrm>
            <a:custGeom>
              <a:avLst/>
              <a:gdLst/>
              <a:ahLst/>
              <a:cxnLst/>
              <a:rect l="l" t="t" r="r" b="b"/>
              <a:pathLst>
                <a:path w="16852" h="10698" extrusionOk="0">
                  <a:moveTo>
                    <a:pt x="16364" y="489"/>
                  </a:moveTo>
                  <a:lnTo>
                    <a:pt x="16364" y="10209"/>
                  </a:lnTo>
                  <a:lnTo>
                    <a:pt x="489" y="10209"/>
                  </a:lnTo>
                  <a:lnTo>
                    <a:pt x="489" y="489"/>
                  </a:lnTo>
                  <a:close/>
                  <a:moveTo>
                    <a:pt x="391" y="0"/>
                  </a:moveTo>
                  <a:lnTo>
                    <a:pt x="293" y="25"/>
                  </a:lnTo>
                  <a:lnTo>
                    <a:pt x="196" y="74"/>
                  </a:lnTo>
                  <a:lnTo>
                    <a:pt x="122" y="147"/>
                  </a:lnTo>
                  <a:lnTo>
                    <a:pt x="73" y="220"/>
                  </a:lnTo>
                  <a:lnTo>
                    <a:pt x="25" y="293"/>
                  </a:lnTo>
                  <a:lnTo>
                    <a:pt x="0" y="391"/>
                  </a:lnTo>
                  <a:lnTo>
                    <a:pt x="0" y="489"/>
                  </a:lnTo>
                  <a:lnTo>
                    <a:pt x="0" y="10209"/>
                  </a:lnTo>
                  <a:lnTo>
                    <a:pt x="0" y="10307"/>
                  </a:lnTo>
                  <a:lnTo>
                    <a:pt x="25" y="10405"/>
                  </a:lnTo>
                  <a:lnTo>
                    <a:pt x="73" y="10478"/>
                  </a:lnTo>
                  <a:lnTo>
                    <a:pt x="122" y="10551"/>
                  </a:lnTo>
                  <a:lnTo>
                    <a:pt x="196" y="10600"/>
                  </a:lnTo>
                  <a:lnTo>
                    <a:pt x="293" y="10649"/>
                  </a:lnTo>
                  <a:lnTo>
                    <a:pt x="391" y="10673"/>
                  </a:lnTo>
                  <a:lnTo>
                    <a:pt x="489" y="10698"/>
                  </a:lnTo>
                  <a:lnTo>
                    <a:pt x="16364" y="10698"/>
                  </a:lnTo>
                  <a:lnTo>
                    <a:pt x="16461" y="10673"/>
                  </a:lnTo>
                  <a:lnTo>
                    <a:pt x="16559" y="10649"/>
                  </a:lnTo>
                  <a:lnTo>
                    <a:pt x="16657" y="10600"/>
                  </a:lnTo>
                  <a:lnTo>
                    <a:pt x="16730" y="10551"/>
                  </a:lnTo>
                  <a:lnTo>
                    <a:pt x="16779" y="10478"/>
                  </a:lnTo>
                  <a:lnTo>
                    <a:pt x="16828" y="10405"/>
                  </a:lnTo>
                  <a:lnTo>
                    <a:pt x="16852" y="10307"/>
                  </a:lnTo>
                  <a:lnTo>
                    <a:pt x="16852" y="10209"/>
                  </a:lnTo>
                  <a:lnTo>
                    <a:pt x="16852" y="489"/>
                  </a:lnTo>
                  <a:lnTo>
                    <a:pt x="16852" y="391"/>
                  </a:lnTo>
                  <a:lnTo>
                    <a:pt x="16828" y="293"/>
                  </a:lnTo>
                  <a:lnTo>
                    <a:pt x="16779" y="220"/>
                  </a:lnTo>
                  <a:lnTo>
                    <a:pt x="16730" y="147"/>
                  </a:lnTo>
                  <a:lnTo>
                    <a:pt x="16657" y="74"/>
                  </a:lnTo>
                  <a:lnTo>
                    <a:pt x="16559" y="25"/>
                  </a:lnTo>
                  <a:lnTo>
                    <a:pt x="16461" y="0"/>
                  </a:ln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4343"/>
                </a:solidFill>
              </a:endParaRPr>
            </a:p>
          </p:txBody>
        </p:sp>
        <p:sp>
          <p:nvSpPr>
            <p:cNvPr id="312" name="Google Shape;312;p37"/>
            <p:cNvSpPr/>
            <p:nvPr/>
          </p:nvSpPr>
          <p:spPr>
            <a:xfrm>
              <a:off x="5498825" y="3670175"/>
              <a:ext cx="24450" cy="25650"/>
            </a:xfrm>
            <a:custGeom>
              <a:avLst/>
              <a:gdLst/>
              <a:ahLst/>
              <a:cxnLst/>
              <a:rect l="l" t="t" r="r" b="b"/>
              <a:pathLst>
                <a:path w="978" h="1026" extrusionOk="0">
                  <a:moveTo>
                    <a:pt x="489" y="0"/>
                  </a:moveTo>
                  <a:lnTo>
                    <a:pt x="391" y="25"/>
                  </a:lnTo>
                  <a:lnTo>
                    <a:pt x="294" y="49"/>
                  </a:lnTo>
                  <a:lnTo>
                    <a:pt x="220" y="98"/>
                  </a:lnTo>
                  <a:lnTo>
                    <a:pt x="147" y="147"/>
                  </a:lnTo>
                  <a:lnTo>
                    <a:pt x="74" y="220"/>
                  </a:lnTo>
                  <a:lnTo>
                    <a:pt x="49" y="318"/>
                  </a:lnTo>
                  <a:lnTo>
                    <a:pt x="1" y="391"/>
                  </a:lnTo>
                  <a:lnTo>
                    <a:pt x="1" y="489"/>
                  </a:lnTo>
                  <a:lnTo>
                    <a:pt x="1" y="1026"/>
                  </a:lnTo>
                  <a:lnTo>
                    <a:pt x="978" y="1026"/>
                  </a:lnTo>
                  <a:lnTo>
                    <a:pt x="978" y="489"/>
                  </a:lnTo>
                  <a:lnTo>
                    <a:pt x="978" y="391"/>
                  </a:lnTo>
                  <a:lnTo>
                    <a:pt x="929" y="318"/>
                  </a:lnTo>
                  <a:lnTo>
                    <a:pt x="904" y="220"/>
                  </a:lnTo>
                  <a:lnTo>
                    <a:pt x="831" y="147"/>
                  </a:lnTo>
                  <a:lnTo>
                    <a:pt x="758" y="98"/>
                  </a:lnTo>
                  <a:lnTo>
                    <a:pt x="684" y="49"/>
                  </a:lnTo>
                  <a:lnTo>
                    <a:pt x="587" y="25"/>
                  </a:lnTo>
                  <a:lnTo>
                    <a:pt x="489" y="0"/>
                  </a:ln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4343"/>
                </a:solidFill>
              </a:endParaRPr>
            </a:p>
          </p:txBody>
        </p:sp>
        <p:sp>
          <p:nvSpPr>
            <p:cNvPr id="313" name="Google Shape;313;p37"/>
            <p:cNvSpPr/>
            <p:nvPr/>
          </p:nvSpPr>
          <p:spPr>
            <a:xfrm>
              <a:off x="5366325" y="3987675"/>
              <a:ext cx="61100" cy="81825"/>
            </a:xfrm>
            <a:custGeom>
              <a:avLst/>
              <a:gdLst/>
              <a:ahLst/>
              <a:cxnLst/>
              <a:rect l="l" t="t" r="r" b="b"/>
              <a:pathLst>
                <a:path w="2444" h="3273" extrusionOk="0">
                  <a:moveTo>
                    <a:pt x="1344" y="0"/>
                  </a:moveTo>
                  <a:lnTo>
                    <a:pt x="50" y="2565"/>
                  </a:lnTo>
                  <a:lnTo>
                    <a:pt x="25" y="2638"/>
                  </a:lnTo>
                  <a:lnTo>
                    <a:pt x="1" y="2736"/>
                  </a:lnTo>
                  <a:lnTo>
                    <a:pt x="1" y="2833"/>
                  </a:lnTo>
                  <a:lnTo>
                    <a:pt x="25" y="2931"/>
                  </a:lnTo>
                  <a:lnTo>
                    <a:pt x="74" y="3004"/>
                  </a:lnTo>
                  <a:lnTo>
                    <a:pt x="123" y="3102"/>
                  </a:lnTo>
                  <a:lnTo>
                    <a:pt x="196" y="3151"/>
                  </a:lnTo>
                  <a:lnTo>
                    <a:pt x="269" y="3224"/>
                  </a:lnTo>
                  <a:lnTo>
                    <a:pt x="392" y="3248"/>
                  </a:lnTo>
                  <a:lnTo>
                    <a:pt x="489" y="3273"/>
                  </a:lnTo>
                  <a:lnTo>
                    <a:pt x="636" y="3248"/>
                  </a:lnTo>
                  <a:lnTo>
                    <a:pt x="758" y="3200"/>
                  </a:lnTo>
                  <a:lnTo>
                    <a:pt x="856" y="3102"/>
                  </a:lnTo>
                  <a:lnTo>
                    <a:pt x="929" y="3004"/>
                  </a:lnTo>
                  <a:lnTo>
                    <a:pt x="2443" y="0"/>
                  </a:ln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4343"/>
                </a:solidFill>
              </a:endParaRPr>
            </a:p>
          </p:txBody>
        </p:sp>
        <p:sp>
          <p:nvSpPr>
            <p:cNvPr id="314" name="Google Shape;314;p37"/>
            <p:cNvSpPr/>
            <p:nvPr/>
          </p:nvSpPr>
          <p:spPr>
            <a:xfrm>
              <a:off x="5594700" y="3987675"/>
              <a:ext cx="61075" cy="81825"/>
            </a:xfrm>
            <a:custGeom>
              <a:avLst/>
              <a:gdLst/>
              <a:ahLst/>
              <a:cxnLst/>
              <a:rect l="l" t="t" r="r" b="b"/>
              <a:pathLst>
                <a:path w="2443" h="3273" extrusionOk="0">
                  <a:moveTo>
                    <a:pt x="0" y="0"/>
                  </a:moveTo>
                  <a:lnTo>
                    <a:pt x="1514" y="3004"/>
                  </a:lnTo>
                  <a:lnTo>
                    <a:pt x="1588" y="3102"/>
                  </a:lnTo>
                  <a:lnTo>
                    <a:pt x="1685" y="3200"/>
                  </a:lnTo>
                  <a:lnTo>
                    <a:pt x="1807" y="3248"/>
                  </a:lnTo>
                  <a:lnTo>
                    <a:pt x="1954" y="3273"/>
                  </a:lnTo>
                  <a:lnTo>
                    <a:pt x="2052" y="3248"/>
                  </a:lnTo>
                  <a:lnTo>
                    <a:pt x="2174" y="3224"/>
                  </a:lnTo>
                  <a:lnTo>
                    <a:pt x="2247" y="3151"/>
                  </a:lnTo>
                  <a:lnTo>
                    <a:pt x="2320" y="3102"/>
                  </a:lnTo>
                  <a:lnTo>
                    <a:pt x="2369" y="3004"/>
                  </a:lnTo>
                  <a:lnTo>
                    <a:pt x="2418" y="2931"/>
                  </a:lnTo>
                  <a:lnTo>
                    <a:pt x="2442" y="2833"/>
                  </a:lnTo>
                  <a:lnTo>
                    <a:pt x="2442" y="2736"/>
                  </a:lnTo>
                  <a:lnTo>
                    <a:pt x="2418" y="2638"/>
                  </a:lnTo>
                  <a:lnTo>
                    <a:pt x="2393" y="2565"/>
                  </a:lnTo>
                  <a:lnTo>
                    <a:pt x="1099" y="0"/>
                  </a:ln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4343"/>
                </a:solidFill>
              </a:endParaRPr>
            </a:p>
          </p:txBody>
        </p:sp>
        <p:sp>
          <p:nvSpPr>
            <p:cNvPr id="315" name="Google Shape;315;p37"/>
            <p:cNvSpPr/>
            <p:nvPr/>
          </p:nvSpPr>
          <p:spPr>
            <a:xfrm>
              <a:off x="5324825" y="3732450"/>
              <a:ext cx="372475" cy="218600"/>
            </a:xfrm>
            <a:custGeom>
              <a:avLst/>
              <a:gdLst/>
              <a:ahLst/>
              <a:cxnLst/>
              <a:rect l="l" t="t" r="r" b="b"/>
              <a:pathLst>
                <a:path w="14899" h="8744" extrusionOk="0">
                  <a:moveTo>
                    <a:pt x="12578" y="1319"/>
                  </a:moveTo>
                  <a:lnTo>
                    <a:pt x="12676" y="1344"/>
                  </a:lnTo>
                  <a:lnTo>
                    <a:pt x="12749" y="1392"/>
                  </a:lnTo>
                  <a:lnTo>
                    <a:pt x="12822" y="1441"/>
                  </a:lnTo>
                  <a:lnTo>
                    <a:pt x="12895" y="1515"/>
                  </a:lnTo>
                  <a:lnTo>
                    <a:pt x="12920" y="1612"/>
                  </a:lnTo>
                  <a:lnTo>
                    <a:pt x="12969" y="1710"/>
                  </a:lnTo>
                  <a:lnTo>
                    <a:pt x="12969" y="1808"/>
                  </a:lnTo>
                  <a:lnTo>
                    <a:pt x="12969" y="4079"/>
                  </a:lnTo>
                  <a:lnTo>
                    <a:pt x="12969" y="4177"/>
                  </a:lnTo>
                  <a:lnTo>
                    <a:pt x="12920" y="4274"/>
                  </a:lnTo>
                  <a:lnTo>
                    <a:pt x="12895" y="4348"/>
                  </a:lnTo>
                  <a:lnTo>
                    <a:pt x="12822" y="4421"/>
                  </a:lnTo>
                  <a:lnTo>
                    <a:pt x="12749" y="4470"/>
                  </a:lnTo>
                  <a:lnTo>
                    <a:pt x="12676" y="4519"/>
                  </a:lnTo>
                  <a:lnTo>
                    <a:pt x="12578" y="4543"/>
                  </a:lnTo>
                  <a:lnTo>
                    <a:pt x="12480" y="4567"/>
                  </a:lnTo>
                  <a:lnTo>
                    <a:pt x="12383" y="4543"/>
                  </a:lnTo>
                  <a:lnTo>
                    <a:pt x="12285" y="4519"/>
                  </a:lnTo>
                  <a:lnTo>
                    <a:pt x="12212" y="4470"/>
                  </a:lnTo>
                  <a:lnTo>
                    <a:pt x="12138" y="4421"/>
                  </a:lnTo>
                  <a:lnTo>
                    <a:pt x="12065" y="4348"/>
                  </a:lnTo>
                  <a:lnTo>
                    <a:pt x="12041" y="4274"/>
                  </a:lnTo>
                  <a:lnTo>
                    <a:pt x="11992" y="4177"/>
                  </a:lnTo>
                  <a:lnTo>
                    <a:pt x="11992" y="4079"/>
                  </a:lnTo>
                  <a:lnTo>
                    <a:pt x="11992" y="3004"/>
                  </a:lnTo>
                  <a:lnTo>
                    <a:pt x="7986" y="7010"/>
                  </a:lnTo>
                  <a:lnTo>
                    <a:pt x="7913" y="7059"/>
                  </a:lnTo>
                  <a:lnTo>
                    <a:pt x="7815" y="7107"/>
                  </a:lnTo>
                  <a:lnTo>
                    <a:pt x="7742" y="7132"/>
                  </a:lnTo>
                  <a:lnTo>
                    <a:pt x="7644" y="7156"/>
                  </a:lnTo>
                  <a:lnTo>
                    <a:pt x="7547" y="7132"/>
                  </a:lnTo>
                  <a:lnTo>
                    <a:pt x="7449" y="7107"/>
                  </a:lnTo>
                  <a:lnTo>
                    <a:pt x="7376" y="7059"/>
                  </a:lnTo>
                  <a:lnTo>
                    <a:pt x="7303" y="7010"/>
                  </a:lnTo>
                  <a:lnTo>
                    <a:pt x="5349" y="5056"/>
                  </a:lnTo>
                  <a:lnTo>
                    <a:pt x="2760" y="7620"/>
                  </a:lnTo>
                  <a:lnTo>
                    <a:pt x="2687" y="7694"/>
                  </a:lnTo>
                  <a:lnTo>
                    <a:pt x="2613" y="7742"/>
                  </a:lnTo>
                  <a:lnTo>
                    <a:pt x="2516" y="7767"/>
                  </a:lnTo>
                  <a:lnTo>
                    <a:pt x="2320" y="7767"/>
                  </a:lnTo>
                  <a:lnTo>
                    <a:pt x="2247" y="7742"/>
                  </a:lnTo>
                  <a:lnTo>
                    <a:pt x="2149" y="7694"/>
                  </a:lnTo>
                  <a:lnTo>
                    <a:pt x="2076" y="7620"/>
                  </a:lnTo>
                  <a:lnTo>
                    <a:pt x="2003" y="7547"/>
                  </a:lnTo>
                  <a:lnTo>
                    <a:pt x="1978" y="7474"/>
                  </a:lnTo>
                  <a:lnTo>
                    <a:pt x="1929" y="7376"/>
                  </a:lnTo>
                  <a:lnTo>
                    <a:pt x="1929" y="7278"/>
                  </a:lnTo>
                  <a:lnTo>
                    <a:pt x="1929" y="7205"/>
                  </a:lnTo>
                  <a:lnTo>
                    <a:pt x="1978" y="7107"/>
                  </a:lnTo>
                  <a:lnTo>
                    <a:pt x="2003" y="7010"/>
                  </a:lnTo>
                  <a:lnTo>
                    <a:pt x="2076" y="6936"/>
                  </a:lnTo>
                  <a:lnTo>
                    <a:pt x="5007" y="4006"/>
                  </a:lnTo>
                  <a:lnTo>
                    <a:pt x="5080" y="3957"/>
                  </a:lnTo>
                  <a:lnTo>
                    <a:pt x="5153" y="3908"/>
                  </a:lnTo>
                  <a:lnTo>
                    <a:pt x="5251" y="3884"/>
                  </a:lnTo>
                  <a:lnTo>
                    <a:pt x="5446" y="3884"/>
                  </a:lnTo>
                  <a:lnTo>
                    <a:pt x="5520" y="3908"/>
                  </a:lnTo>
                  <a:lnTo>
                    <a:pt x="5617" y="3957"/>
                  </a:lnTo>
                  <a:lnTo>
                    <a:pt x="5691" y="4006"/>
                  </a:lnTo>
                  <a:lnTo>
                    <a:pt x="7644" y="5960"/>
                  </a:lnTo>
                  <a:lnTo>
                    <a:pt x="11332" y="2296"/>
                  </a:lnTo>
                  <a:lnTo>
                    <a:pt x="10209" y="2296"/>
                  </a:lnTo>
                  <a:lnTo>
                    <a:pt x="10111" y="2272"/>
                  </a:lnTo>
                  <a:lnTo>
                    <a:pt x="10013" y="2247"/>
                  </a:lnTo>
                  <a:lnTo>
                    <a:pt x="9916" y="2198"/>
                  </a:lnTo>
                  <a:lnTo>
                    <a:pt x="9843" y="2150"/>
                  </a:lnTo>
                  <a:lnTo>
                    <a:pt x="9794" y="2076"/>
                  </a:lnTo>
                  <a:lnTo>
                    <a:pt x="9745" y="1979"/>
                  </a:lnTo>
                  <a:lnTo>
                    <a:pt x="9720" y="1905"/>
                  </a:lnTo>
                  <a:lnTo>
                    <a:pt x="9720" y="1808"/>
                  </a:lnTo>
                  <a:lnTo>
                    <a:pt x="9720" y="1710"/>
                  </a:lnTo>
                  <a:lnTo>
                    <a:pt x="9745" y="1612"/>
                  </a:lnTo>
                  <a:lnTo>
                    <a:pt x="9794" y="1515"/>
                  </a:lnTo>
                  <a:lnTo>
                    <a:pt x="9843" y="1441"/>
                  </a:lnTo>
                  <a:lnTo>
                    <a:pt x="9916" y="1392"/>
                  </a:lnTo>
                  <a:lnTo>
                    <a:pt x="10013" y="1344"/>
                  </a:lnTo>
                  <a:lnTo>
                    <a:pt x="10111" y="1319"/>
                  </a:lnTo>
                  <a:close/>
                  <a:moveTo>
                    <a:pt x="0" y="0"/>
                  </a:moveTo>
                  <a:lnTo>
                    <a:pt x="0" y="8744"/>
                  </a:lnTo>
                  <a:lnTo>
                    <a:pt x="14898" y="8744"/>
                  </a:lnTo>
                  <a:lnTo>
                    <a:pt x="14898" y="0"/>
                  </a:ln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4343"/>
                </a:solidFill>
              </a:endParaRPr>
            </a:p>
          </p:txBody>
        </p:sp>
      </p:grp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" name="Google Shape;320;p38"/>
          <p:cNvSpPr txBox="1">
            <a:spLocks noGrp="1"/>
          </p:cNvSpPr>
          <p:nvPr>
            <p:ph type="ctrTitle" idx="4294967295"/>
          </p:nvPr>
        </p:nvSpPr>
        <p:spPr>
          <a:xfrm>
            <a:off x="1826100" y="1049950"/>
            <a:ext cx="5389500" cy="179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7200" b="1">
                <a:solidFill>
                  <a:srgbClr val="000000"/>
                </a:solidFill>
              </a:rPr>
              <a:t>Thanks!</a:t>
            </a:r>
            <a:endParaRPr sz="7200" b="1">
              <a:solidFill>
                <a:srgbClr val="000000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1">
                <a:solidFill>
                  <a:srgbClr val="434343"/>
                </a:solidFill>
              </a:rPr>
              <a:t>Any questions?</a:t>
            </a:r>
            <a:endParaRPr sz="2400" b="1">
              <a:solidFill>
                <a:srgbClr val="D9D9D9"/>
              </a:solidFill>
            </a:endParaRPr>
          </a:p>
        </p:txBody>
      </p:sp>
      <p:sp>
        <p:nvSpPr>
          <p:cNvPr id="321" name="Google Shape;321;p38"/>
          <p:cNvSpPr txBox="1">
            <a:spLocks noGrp="1"/>
          </p:cNvSpPr>
          <p:nvPr>
            <p:ph type="sldNum" idx="12"/>
          </p:nvPr>
        </p:nvSpPr>
        <p:spPr>
          <a:xfrm>
            <a:off x="4297650" y="4613400"/>
            <a:ext cx="548700" cy="530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24</a:t>
            </a:fld>
            <a:endParaRPr/>
          </a:p>
        </p:txBody>
      </p:sp>
      <p:grpSp>
        <p:nvGrpSpPr>
          <p:cNvPr id="322" name="Google Shape;322;p38"/>
          <p:cNvGrpSpPr/>
          <p:nvPr/>
        </p:nvGrpSpPr>
        <p:grpSpPr>
          <a:xfrm>
            <a:off x="780964" y="772745"/>
            <a:ext cx="299867" cy="277204"/>
            <a:chOff x="5975075" y="2327500"/>
            <a:chExt cx="420100" cy="388350"/>
          </a:xfrm>
        </p:grpSpPr>
        <p:sp>
          <p:nvSpPr>
            <p:cNvPr id="323" name="Google Shape;323;p38"/>
            <p:cNvSpPr/>
            <p:nvPr/>
          </p:nvSpPr>
          <p:spPr>
            <a:xfrm>
              <a:off x="5975075" y="2474650"/>
              <a:ext cx="98325" cy="220450"/>
            </a:xfrm>
            <a:custGeom>
              <a:avLst/>
              <a:gdLst/>
              <a:ahLst/>
              <a:cxnLst/>
              <a:rect l="l" t="t" r="r" b="b"/>
              <a:pathLst>
                <a:path w="3933" h="8818" extrusionOk="0">
                  <a:moveTo>
                    <a:pt x="2418" y="1002"/>
                  </a:moveTo>
                  <a:lnTo>
                    <a:pt x="2565" y="1027"/>
                  </a:lnTo>
                  <a:lnTo>
                    <a:pt x="2687" y="1075"/>
                  </a:lnTo>
                  <a:lnTo>
                    <a:pt x="2809" y="1124"/>
                  </a:lnTo>
                  <a:lnTo>
                    <a:pt x="2907" y="1222"/>
                  </a:lnTo>
                  <a:lnTo>
                    <a:pt x="3005" y="1320"/>
                  </a:lnTo>
                  <a:lnTo>
                    <a:pt x="3078" y="1442"/>
                  </a:lnTo>
                  <a:lnTo>
                    <a:pt x="3102" y="1564"/>
                  </a:lnTo>
                  <a:lnTo>
                    <a:pt x="3127" y="1710"/>
                  </a:lnTo>
                  <a:lnTo>
                    <a:pt x="3102" y="1857"/>
                  </a:lnTo>
                  <a:lnTo>
                    <a:pt x="3078" y="1979"/>
                  </a:lnTo>
                  <a:lnTo>
                    <a:pt x="3005" y="2101"/>
                  </a:lnTo>
                  <a:lnTo>
                    <a:pt x="2907" y="2223"/>
                  </a:lnTo>
                  <a:lnTo>
                    <a:pt x="2809" y="2297"/>
                  </a:lnTo>
                  <a:lnTo>
                    <a:pt x="2687" y="2370"/>
                  </a:lnTo>
                  <a:lnTo>
                    <a:pt x="2565" y="2394"/>
                  </a:lnTo>
                  <a:lnTo>
                    <a:pt x="2418" y="2419"/>
                  </a:lnTo>
                  <a:lnTo>
                    <a:pt x="2272" y="2394"/>
                  </a:lnTo>
                  <a:lnTo>
                    <a:pt x="2150" y="2370"/>
                  </a:lnTo>
                  <a:lnTo>
                    <a:pt x="2028" y="2297"/>
                  </a:lnTo>
                  <a:lnTo>
                    <a:pt x="1930" y="2223"/>
                  </a:lnTo>
                  <a:lnTo>
                    <a:pt x="1832" y="2101"/>
                  </a:lnTo>
                  <a:lnTo>
                    <a:pt x="1759" y="1979"/>
                  </a:lnTo>
                  <a:lnTo>
                    <a:pt x="1735" y="1857"/>
                  </a:lnTo>
                  <a:lnTo>
                    <a:pt x="1710" y="1710"/>
                  </a:lnTo>
                  <a:lnTo>
                    <a:pt x="1735" y="1564"/>
                  </a:lnTo>
                  <a:lnTo>
                    <a:pt x="1759" y="1442"/>
                  </a:lnTo>
                  <a:lnTo>
                    <a:pt x="1832" y="1320"/>
                  </a:lnTo>
                  <a:lnTo>
                    <a:pt x="1930" y="1222"/>
                  </a:lnTo>
                  <a:lnTo>
                    <a:pt x="2028" y="1124"/>
                  </a:lnTo>
                  <a:lnTo>
                    <a:pt x="2150" y="1075"/>
                  </a:lnTo>
                  <a:lnTo>
                    <a:pt x="2272" y="1027"/>
                  </a:lnTo>
                  <a:lnTo>
                    <a:pt x="2418" y="1002"/>
                  </a:lnTo>
                  <a:close/>
                  <a:moveTo>
                    <a:pt x="1" y="1"/>
                  </a:moveTo>
                  <a:lnTo>
                    <a:pt x="1" y="8817"/>
                  </a:lnTo>
                  <a:lnTo>
                    <a:pt x="3933" y="8817"/>
                  </a:lnTo>
                  <a:lnTo>
                    <a:pt x="3933" y="1"/>
                  </a:ln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4343"/>
                </a:solidFill>
              </a:endParaRPr>
            </a:p>
          </p:txBody>
        </p:sp>
        <p:sp>
          <p:nvSpPr>
            <p:cNvPr id="324" name="Google Shape;324;p38"/>
            <p:cNvSpPr/>
            <p:nvPr/>
          </p:nvSpPr>
          <p:spPr>
            <a:xfrm>
              <a:off x="6088025" y="2327500"/>
              <a:ext cx="307150" cy="388350"/>
            </a:xfrm>
            <a:custGeom>
              <a:avLst/>
              <a:gdLst/>
              <a:ahLst/>
              <a:cxnLst/>
              <a:rect l="l" t="t" r="r" b="b"/>
              <a:pathLst>
                <a:path w="12286" h="15534" extrusionOk="0">
                  <a:moveTo>
                    <a:pt x="6326" y="1"/>
                  </a:moveTo>
                  <a:lnTo>
                    <a:pt x="5960" y="25"/>
                  </a:lnTo>
                  <a:lnTo>
                    <a:pt x="5716" y="74"/>
                  </a:lnTo>
                  <a:lnTo>
                    <a:pt x="5520" y="147"/>
                  </a:lnTo>
                  <a:lnTo>
                    <a:pt x="5374" y="221"/>
                  </a:lnTo>
                  <a:lnTo>
                    <a:pt x="4983" y="1466"/>
                  </a:lnTo>
                  <a:lnTo>
                    <a:pt x="4788" y="2028"/>
                  </a:lnTo>
                  <a:lnTo>
                    <a:pt x="4592" y="2541"/>
                  </a:lnTo>
                  <a:lnTo>
                    <a:pt x="4397" y="3005"/>
                  </a:lnTo>
                  <a:lnTo>
                    <a:pt x="4202" y="3396"/>
                  </a:lnTo>
                  <a:lnTo>
                    <a:pt x="4031" y="3689"/>
                  </a:lnTo>
                  <a:lnTo>
                    <a:pt x="3884" y="3933"/>
                  </a:lnTo>
                  <a:lnTo>
                    <a:pt x="3664" y="4153"/>
                  </a:lnTo>
                  <a:lnTo>
                    <a:pt x="3322" y="4495"/>
                  </a:lnTo>
                  <a:lnTo>
                    <a:pt x="2516" y="5252"/>
                  </a:lnTo>
                  <a:lnTo>
                    <a:pt x="1442" y="6229"/>
                  </a:lnTo>
                  <a:lnTo>
                    <a:pt x="1" y="6229"/>
                  </a:lnTo>
                  <a:lnTo>
                    <a:pt x="1" y="13433"/>
                  </a:lnTo>
                  <a:lnTo>
                    <a:pt x="1515" y="13433"/>
                  </a:lnTo>
                  <a:lnTo>
                    <a:pt x="2004" y="13678"/>
                  </a:lnTo>
                  <a:lnTo>
                    <a:pt x="2687" y="13971"/>
                  </a:lnTo>
                  <a:lnTo>
                    <a:pt x="3567" y="14313"/>
                  </a:lnTo>
                  <a:lnTo>
                    <a:pt x="4544" y="14679"/>
                  </a:lnTo>
                  <a:lnTo>
                    <a:pt x="5594" y="14997"/>
                  </a:lnTo>
                  <a:lnTo>
                    <a:pt x="6131" y="15143"/>
                  </a:lnTo>
                  <a:lnTo>
                    <a:pt x="6668" y="15265"/>
                  </a:lnTo>
                  <a:lnTo>
                    <a:pt x="7181" y="15387"/>
                  </a:lnTo>
                  <a:lnTo>
                    <a:pt x="7694" y="15461"/>
                  </a:lnTo>
                  <a:lnTo>
                    <a:pt x="8158" y="15509"/>
                  </a:lnTo>
                  <a:lnTo>
                    <a:pt x="8622" y="15534"/>
                  </a:lnTo>
                  <a:lnTo>
                    <a:pt x="9404" y="15534"/>
                  </a:lnTo>
                  <a:lnTo>
                    <a:pt x="9819" y="15509"/>
                  </a:lnTo>
                  <a:lnTo>
                    <a:pt x="10210" y="15461"/>
                  </a:lnTo>
                  <a:lnTo>
                    <a:pt x="10552" y="15363"/>
                  </a:lnTo>
                  <a:lnTo>
                    <a:pt x="10723" y="15314"/>
                  </a:lnTo>
                  <a:lnTo>
                    <a:pt x="10845" y="15265"/>
                  </a:lnTo>
                  <a:lnTo>
                    <a:pt x="10967" y="15192"/>
                  </a:lnTo>
                  <a:lnTo>
                    <a:pt x="11064" y="15094"/>
                  </a:lnTo>
                  <a:lnTo>
                    <a:pt x="11113" y="14997"/>
                  </a:lnTo>
                  <a:lnTo>
                    <a:pt x="11162" y="14874"/>
                  </a:lnTo>
                  <a:lnTo>
                    <a:pt x="11235" y="14166"/>
                  </a:lnTo>
                  <a:lnTo>
                    <a:pt x="11211" y="13995"/>
                  </a:lnTo>
                  <a:lnTo>
                    <a:pt x="11162" y="13849"/>
                  </a:lnTo>
                  <a:lnTo>
                    <a:pt x="11064" y="13702"/>
                  </a:lnTo>
                  <a:lnTo>
                    <a:pt x="10918" y="13580"/>
                  </a:lnTo>
                  <a:lnTo>
                    <a:pt x="11040" y="13556"/>
                  </a:lnTo>
                  <a:lnTo>
                    <a:pt x="11162" y="13507"/>
                  </a:lnTo>
                  <a:lnTo>
                    <a:pt x="11284" y="13458"/>
                  </a:lnTo>
                  <a:lnTo>
                    <a:pt x="11382" y="13360"/>
                  </a:lnTo>
                  <a:lnTo>
                    <a:pt x="11455" y="13263"/>
                  </a:lnTo>
                  <a:lnTo>
                    <a:pt x="11528" y="13140"/>
                  </a:lnTo>
                  <a:lnTo>
                    <a:pt x="11577" y="12994"/>
                  </a:lnTo>
                  <a:lnTo>
                    <a:pt x="11602" y="12872"/>
                  </a:lnTo>
                  <a:lnTo>
                    <a:pt x="11675" y="11993"/>
                  </a:lnTo>
                  <a:lnTo>
                    <a:pt x="11675" y="11870"/>
                  </a:lnTo>
                  <a:lnTo>
                    <a:pt x="11675" y="11773"/>
                  </a:lnTo>
                  <a:lnTo>
                    <a:pt x="11651" y="11651"/>
                  </a:lnTo>
                  <a:lnTo>
                    <a:pt x="11602" y="11553"/>
                  </a:lnTo>
                  <a:lnTo>
                    <a:pt x="11480" y="11382"/>
                  </a:lnTo>
                  <a:lnTo>
                    <a:pt x="11406" y="11309"/>
                  </a:lnTo>
                  <a:lnTo>
                    <a:pt x="11333" y="11235"/>
                  </a:lnTo>
                  <a:lnTo>
                    <a:pt x="11455" y="11211"/>
                  </a:lnTo>
                  <a:lnTo>
                    <a:pt x="11553" y="11162"/>
                  </a:lnTo>
                  <a:lnTo>
                    <a:pt x="11651" y="11089"/>
                  </a:lnTo>
                  <a:lnTo>
                    <a:pt x="11748" y="10991"/>
                  </a:lnTo>
                  <a:lnTo>
                    <a:pt x="11822" y="10893"/>
                  </a:lnTo>
                  <a:lnTo>
                    <a:pt x="11870" y="10796"/>
                  </a:lnTo>
                  <a:lnTo>
                    <a:pt x="11919" y="10674"/>
                  </a:lnTo>
                  <a:lnTo>
                    <a:pt x="11944" y="10527"/>
                  </a:lnTo>
                  <a:lnTo>
                    <a:pt x="12017" y="9672"/>
                  </a:lnTo>
                  <a:lnTo>
                    <a:pt x="12017" y="9550"/>
                  </a:lnTo>
                  <a:lnTo>
                    <a:pt x="12017" y="9428"/>
                  </a:lnTo>
                  <a:lnTo>
                    <a:pt x="11993" y="9306"/>
                  </a:lnTo>
                  <a:lnTo>
                    <a:pt x="11944" y="9208"/>
                  </a:lnTo>
                  <a:lnTo>
                    <a:pt x="11895" y="9111"/>
                  </a:lnTo>
                  <a:lnTo>
                    <a:pt x="11822" y="9037"/>
                  </a:lnTo>
                  <a:lnTo>
                    <a:pt x="11748" y="8964"/>
                  </a:lnTo>
                  <a:lnTo>
                    <a:pt x="11651" y="8891"/>
                  </a:lnTo>
                  <a:lnTo>
                    <a:pt x="11748" y="8866"/>
                  </a:lnTo>
                  <a:lnTo>
                    <a:pt x="11846" y="8793"/>
                  </a:lnTo>
                  <a:lnTo>
                    <a:pt x="11944" y="8720"/>
                  </a:lnTo>
                  <a:lnTo>
                    <a:pt x="12017" y="8647"/>
                  </a:lnTo>
                  <a:lnTo>
                    <a:pt x="12090" y="8549"/>
                  </a:lnTo>
                  <a:lnTo>
                    <a:pt x="12139" y="8451"/>
                  </a:lnTo>
                  <a:lnTo>
                    <a:pt x="12163" y="8329"/>
                  </a:lnTo>
                  <a:lnTo>
                    <a:pt x="12188" y="8207"/>
                  </a:lnTo>
                  <a:lnTo>
                    <a:pt x="12286" y="7328"/>
                  </a:lnTo>
                  <a:lnTo>
                    <a:pt x="12261" y="7206"/>
                  </a:lnTo>
                  <a:lnTo>
                    <a:pt x="12237" y="7083"/>
                  </a:lnTo>
                  <a:lnTo>
                    <a:pt x="12188" y="6986"/>
                  </a:lnTo>
                  <a:lnTo>
                    <a:pt x="12139" y="6888"/>
                  </a:lnTo>
                  <a:lnTo>
                    <a:pt x="12066" y="6790"/>
                  </a:lnTo>
                  <a:lnTo>
                    <a:pt x="11968" y="6717"/>
                  </a:lnTo>
                  <a:lnTo>
                    <a:pt x="11748" y="6571"/>
                  </a:lnTo>
                  <a:lnTo>
                    <a:pt x="11504" y="6448"/>
                  </a:lnTo>
                  <a:lnTo>
                    <a:pt x="11211" y="6351"/>
                  </a:lnTo>
                  <a:lnTo>
                    <a:pt x="10893" y="6278"/>
                  </a:lnTo>
                  <a:lnTo>
                    <a:pt x="10576" y="6229"/>
                  </a:lnTo>
                  <a:lnTo>
                    <a:pt x="9892" y="6131"/>
                  </a:lnTo>
                  <a:lnTo>
                    <a:pt x="8842" y="6033"/>
                  </a:lnTo>
                  <a:lnTo>
                    <a:pt x="7596" y="5960"/>
                  </a:lnTo>
                  <a:lnTo>
                    <a:pt x="6326" y="5887"/>
                  </a:lnTo>
                  <a:lnTo>
                    <a:pt x="6497" y="5594"/>
                  </a:lnTo>
                  <a:lnTo>
                    <a:pt x="6644" y="5252"/>
                  </a:lnTo>
                  <a:lnTo>
                    <a:pt x="6790" y="4885"/>
                  </a:lnTo>
                  <a:lnTo>
                    <a:pt x="6888" y="4495"/>
                  </a:lnTo>
                  <a:lnTo>
                    <a:pt x="6986" y="4104"/>
                  </a:lnTo>
                  <a:lnTo>
                    <a:pt x="7083" y="3689"/>
                  </a:lnTo>
                  <a:lnTo>
                    <a:pt x="7181" y="2883"/>
                  </a:lnTo>
                  <a:lnTo>
                    <a:pt x="7254" y="2150"/>
                  </a:lnTo>
                  <a:lnTo>
                    <a:pt x="7303" y="1539"/>
                  </a:lnTo>
                  <a:lnTo>
                    <a:pt x="7303" y="978"/>
                  </a:lnTo>
                  <a:lnTo>
                    <a:pt x="7303" y="807"/>
                  </a:lnTo>
                  <a:lnTo>
                    <a:pt x="7230" y="611"/>
                  </a:lnTo>
                  <a:lnTo>
                    <a:pt x="7157" y="465"/>
                  </a:lnTo>
                  <a:lnTo>
                    <a:pt x="7035" y="318"/>
                  </a:lnTo>
                  <a:lnTo>
                    <a:pt x="6888" y="172"/>
                  </a:lnTo>
                  <a:lnTo>
                    <a:pt x="6717" y="98"/>
                  </a:lnTo>
                  <a:lnTo>
                    <a:pt x="6522" y="25"/>
                  </a:lnTo>
                  <a:lnTo>
                    <a:pt x="6326" y="1"/>
                  </a:ln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4343"/>
                </a:solidFill>
              </a:endParaRPr>
            </a:p>
          </p:txBody>
        </p:sp>
      </p:grp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" name="Google Shape;329;p39"/>
          <p:cNvSpPr txBox="1">
            <a:spLocks noGrp="1"/>
          </p:cNvSpPr>
          <p:nvPr>
            <p:ph type="title"/>
          </p:nvPr>
        </p:nvSpPr>
        <p:spPr>
          <a:xfrm>
            <a:off x="1379650" y="530100"/>
            <a:ext cx="6725400" cy="79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solidFill>
                  <a:srgbClr val="000000"/>
                </a:solidFill>
              </a:rPr>
              <a:t>Contact us</a:t>
            </a:r>
            <a:endParaRPr sz="3000">
              <a:solidFill>
                <a:srgbClr val="000000"/>
              </a:solidFill>
            </a:endParaRPr>
          </a:p>
        </p:txBody>
      </p:sp>
      <p:sp>
        <p:nvSpPr>
          <p:cNvPr id="330" name="Google Shape;330;p39"/>
          <p:cNvSpPr txBox="1">
            <a:spLocks noGrp="1"/>
          </p:cNvSpPr>
          <p:nvPr>
            <p:ph type="body" idx="1"/>
          </p:nvPr>
        </p:nvSpPr>
        <p:spPr>
          <a:xfrm>
            <a:off x="848950" y="1723225"/>
            <a:ext cx="7706700" cy="258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vo"/>
              <a:buChar char="❏"/>
            </a:pPr>
            <a:r>
              <a:rPr lang="en" sz="1800">
                <a:solidFill>
                  <a:schemeClr val="dk1"/>
                </a:solidFill>
                <a:latin typeface="Arvo"/>
                <a:ea typeface="Arvo"/>
                <a:cs typeface="Arvo"/>
                <a:sym typeface="Arvo"/>
              </a:rPr>
              <a:t>Elizabeth De Coster, </a:t>
            </a:r>
            <a:r>
              <a:rPr lang="en" sz="1800" i="1">
                <a:solidFill>
                  <a:schemeClr val="dk1"/>
                </a:solidFill>
                <a:latin typeface="Arvo"/>
                <a:ea typeface="Arvo"/>
                <a:cs typeface="Arvo"/>
                <a:sym typeface="Arvo"/>
              </a:rPr>
              <a:t>edecoster@towson.edu</a:t>
            </a:r>
            <a:endParaRPr sz="1800" i="1">
              <a:solidFill>
                <a:schemeClr val="dk1"/>
              </a:solidFill>
              <a:latin typeface="Arvo"/>
              <a:ea typeface="Arvo"/>
              <a:cs typeface="Arvo"/>
              <a:sym typeface="Arvo"/>
            </a:endParaRPr>
          </a:p>
          <a:p>
            <a:pPr marL="4572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vo"/>
              <a:ea typeface="Arvo"/>
              <a:cs typeface="Arvo"/>
              <a:sym typeface="Arvo"/>
            </a:endParaRPr>
          </a:p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vo"/>
              <a:buChar char="❏"/>
            </a:pPr>
            <a:r>
              <a:rPr lang="en" sz="1800">
                <a:solidFill>
                  <a:schemeClr val="dk1"/>
                </a:solidFill>
                <a:latin typeface="Arvo"/>
                <a:ea typeface="Arvo"/>
                <a:cs typeface="Arvo"/>
                <a:sym typeface="Arvo"/>
              </a:rPr>
              <a:t>Miriam DesHarnais, </a:t>
            </a:r>
            <a:r>
              <a:rPr lang="en" sz="1800" i="1">
                <a:solidFill>
                  <a:schemeClr val="dk1"/>
                </a:solidFill>
                <a:latin typeface="Arvo"/>
                <a:ea typeface="Arvo"/>
                <a:cs typeface="Arvo"/>
                <a:sym typeface="Arvo"/>
              </a:rPr>
              <a:t>mdesharnais@towson.edu</a:t>
            </a:r>
            <a:endParaRPr sz="1800" i="1">
              <a:solidFill>
                <a:schemeClr val="dk1"/>
              </a:solidFill>
              <a:latin typeface="Arvo"/>
              <a:ea typeface="Arvo"/>
              <a:cs typeface="Arvo"/>
              <a:sym typeface="Arvo"/>
            </a:endParaRPr>
          </a:p>
          <a:p>
            <a:pPr marL="4572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1"/>
                </a:solidFill>
                <a:latin typeface="Arvo"/>
                <a:ea typeface="Arvo"/>
                <a:cs typeface="Arvo"/>
                <a:sym typeface="Arvo"/>
              </a:rPr>
              <a:t> </a:t>
            </a:r>
            <a:endParaRPr sz="1800">
              <a:solidFill>
                <a:schemeClr val="dk1"/>
              </a:solidFill>
              <a:latin typeface="Arvo"/>
              <a:ea typeface="Arvo"/>
              <a:cs typeface="Arvo"/>
              <a:sym typeface="Arvo"/>
            </a:endParaRPr>
          </a:p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vo"/>
              <a:buChar char="❏"/>
            </a:pPr>
            <a:r>
              <a:rPr lang="en" sz="1800">
                <a:solidFill>
                  <a:schemeClr val="dk1"/>
                </a:solidFill>
                <a:latin typeface="Arvo"/>
                <a:ea typeface="Arvo"/>
                <a:cs typeface="Arvo"/>
                <a:sym typeface="Arvo"/>
              </a:rPr>
              <a:t>Rob Pleshar,</a:t>
            </a:r>
            <a:r>
              <a:rPr lang="en" sz="1800" i="1">
                <a:solidFill>
                  <a:schemeClr val="dk1"/>
                </a:solidFill>
                <a:latin typeface="Arvo"/>
                <a:ea typeface="Arvo"/>
                <a:cs typeface="Arvo"/>
                <a:sym typeface="Arvo"/>
              </a:rPr>
              <a:t> rpleshar@towson.edu</a:t>
            </a:r>
            <a:endParaRPr sz="1800" i="1">
              <a:solidFill>
                <a:schemeClr val="dk1"/>
              </a:solidFill>
              <a:latin typeface="Arvo"/>
              <a:ea typeface="Arvo"/>
              <a:cs typeface="Arvo"/>
              <a:sym typeface="Arvo"/>
            </a:endParaRPr>
          </a:p>
          <a:p>
            <a:pPr marL="4572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vo"/>
              <a:ea typeface="Arvo"/>
              <a:cs typeface="Arvo"/>
              <a:sym typeface="Arvo"/>
            </a:endParaRPr>
          </a:p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vo"/>
              <a:buChar char="❏"/>
            </a:pPr>
            <a:r>
              <a:rPr lang="en" sz="1800">
                <a:solidFill>
                  <a:schemeClr val="dk1"/>
                </a:solidFill>
                <a:latin typeface="Arvo"/>
                <a:ea typeface="Arvo"/>
                <a:cs typeface="Arvo"/>
                <a:sym typeface="Arvo"/>
              </a:rPr>
              <a:t>Kyla O’Hara, </a:t>
            </a:r>
            <a:r>
              <a:rPr lang="en" sz="1800" i="1">
                <a:solidFill>
                  <a:schemeClr val="dk1"/>
                </a:solidFill>
                <a:latin typeface="Arvo"/>
                <a:ea typeface="Arvo"/>
                <a:cs typeface="Arvo"/>
                <a:sym typeface="Arvo"/>
              </a:rPr>
              <a:t>kohara@towson.edu</a:t>
            </a:r>
            <a:endParaRPr sz="1800" i="1">
              <a:solidFill>
                <a:schemeClr val="dk1"/>
              </a:solidFill>
              <a:latin typeface="Arvo"/>
              <a:ea typeface="Arvo"/>
              <a:cs typeface="Arvo"/>
              <a:sym typeface="Arvo"/>
            </a:endParaRPr>
          </a:p>
          <a:p>
            <a:pPr marL="91440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 sz="2400">
              <a:solidFill>
                <a:schemeClr val="dk1"/>
              </a:solidFill>
              <a:latin typeface="Arvo"/>
              <a:ea typeface="Arvo"/>
              <a:cs typeface="Arvo"/>
              <a:sym typeface="Arvo"/>
            </a:endParaRPr>
          </a:p>
          <a:p>
            <a:pPr marL="914400" marR="0" lvl="0" indent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None/>
            </a:pPr>
            <a:endParaRPr sz="2400">
              <a:solidFill>
                <a:schemeClr val="dk1"/>
              </a:solidFill>
              <a:latin typeface="Arvo"/>
              <a:ea typeface="Arvo"/>
              <a:cs typeface="Arvo"/>
              <a:sym typeface="Arvo"/>
            </a:endParaRPr>
          </a:p>
          <a:p>
            <a:pPr marL="91440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 sz="2400">
              <a:solidFill>
                <a:schemeClr val="dk1"/>
              </a:solidFill>
              <a:latin typeface="Arvo"/>
              <a:ea typeface="Arvo"/>
              <a:cs typeface="Arvo"/>
              <a:sym typeface="Arvo"/>
            </a:endParaRP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 sz="2400">
              <a:solidFill>
                <a:schemeClr val="dk1"/>
              </a:solidFill>
              <a:latin typeface="Arvo"/>
              <a:ea typeface="Arvo"/>
              <a:cs typeface="Arvo"/>
              <a:sym typeface="Arvo"/>
            </a:endParaRP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 sz="2400">
              <a:solidFill>
                <a:schemeClr val="dk1"/>
              </a:solidFill>
              <a:latin typeface="Arvo"/>
              <a:ea typeface="Arvo"/>
              <a:cs typeface="Arvo"/>
              <a:sym typeface="Arvo"/>
            </a:endParaRPr>
          </a:p>
        </p:txBody>
      </p:sp>
      <p:sp>
        <p:nvSpPr>
          <p:cNvPr id="331" name="Google Shape;331;p39"/>
          <p:cNvSpPr txBox="1">
            <a:spLocks noGrp="1"/>
          </p:cNvSpPr>
          <p:nvPr>
            <p:ph type="sldNum" idx="12"/>
          </p:nvPr>
        </p:nvSpPr>
        <p:spPr>
          <a:xfrm>
            <a:off x="4297650" y="4613400"/>
            <a:ext cx="548700" cy="530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25</a:t>
            </a:fld>
            <a:endParaRPr/>
          </a:p>
        </p:txBody>
      </p:sp>
      <p:grpSp>
        <p:nvGrpSpPr>
          <p:cNvPr id="332" name="Google Shape;332;p39"/>
          <p:cNvGrpSpPr/>
          <p:nvPr/>
        </p:nvGrpSpPr>
        <p:grpSpPr>
          <a:xfrm>
            <a:off x="761564" y="789895"/>
            <a:ext cx="299867" cy="277204"/>
            <a:chOff x="5975075" y="2327500"/>
            <a:chExt cx="420100" cy="388350"/>
          </a:xfrm>
        </p:grpSpPr>
        <p:sp>
          <p:nvSpPr>
            <p:cNvPr id="333" name="Google Shape;333;p39"/>
            <p:cNvSpPr/>
            <p:nvPr/>
          </p:nvSpPr>
          <p:spPr>
            <a:xfrm>
              <a:off x="5975075" y="2474650"/>
              <a:ext cx="98325" cy="220450"/>
            </a:xfrm>
            <a:custGeom>
              <a:avLst/>
              <a:gdLst/>
              <a:ahLst/>
              <a:cxnLst/>
              <a:rect l="l" t="t" r="r" b="b"/>
              <a:pathLst>
                <a:path w="3933" h="8818" extrusionOk="0">
                  <a:moveTo>
                    <a:pt x="2418" y="1002"/>
                  </a:moveTo>
                  <a:lnTo>
                    <a:pt x="2565" y="1027"/>
                  </a:lnTo>
                  <a:lnTo>
                    <a:pt x="2687" y="1075"/>
                  </a:lnTo>
                  <a:lnTo>
                    <a:pt x="2809" y="1124"/>
                  </a:lnTo>
                  <a:lnTo>
                    <a:pt x="2907" y="1222"/>
                  </a:lnTo>
                  <a:lnTo>
                    <a:pt x="3005" y="1320"/>
                  </a:lnTo>
                  <a:lnTo>
                    <a:pt x="3078" y="1442"/>
                  </a:lnTo>
                  <a:lnTo>
                    <a:pt x="3102" y="1564"/>
                  </a:lnTo>
                  <a:lnTo>
                    <a:pt x="3127" y="1710"/>
                  </a:lnTo>
                  <a:lnTo>
                    <a:pt x="3102" y="1857"/>
                  </a:lnTo>
                  <a:lnTo>
                    <a:pt x="3078" y="1979"/>
                  </a:lnTo>
                  <a:lnTo>
                    <a:pt x="3005" y="2101"/>
                  </a:lnTo>
                  <a:lnTo>
                    <a:pt x="2907" y="2223"/>
                  </a:lnTo>
                  <a:lnTo>
                    <a:pt x="2809" y="2297"/>
                  </a:lnTo>
                  <a:lnTo>
                    <a:pt x="2687" y="2370"/>
                  </a:lnTo>
                  <a:lnTo>
                    <a:pt x="2565" y="2394"/>
                  </a:lnTo>
                  <a:lnTo>
                    <a:pt x="2418" y="2419"/>
                  </a:lnTo>
                  <a:lnTo>
                    <a:pt x="2272" y="2394"/>
                  </a:lnTo>
                  <a:lnTo>
                    <a:pt x="2150" y="2370"/>
                  </a:lnTo>
                  <a:lnTo>
                    <a:pt x="2028" y="2297"/>
                  </a:lnTo>
                  <a:lnTo>
                    <a:pt x="1930" y="2223"/>
                  </a:lnTo>
                  <a:lnTo>
                    <a:pt x="1832" y="2101"/>
                  </a:lnTo>
                  <a:lnTo>
                    <a:pt x="1759" y="1979"/>
                  </a:lnTo>
                  <a:lnTo>
                    <a:pt x="1735" y="1857"/>
                  </a:lnTo>
                  <a:lnTo>
                    <a:pt x="1710" y="1710"/>
                  </a:lnTo>
                  <a:lnTo>
                    <a:pt x="1735" y="1564"/>
                  </a:lnTo>
                  <a:lnTo>
                    <a:pt x="1759" y="1442"/>
                  </a:lnTo>
                  <a:lnTo>
                    <a:pt x="1832" y="1320"/>
                  </a:lnTo>
                  <a:lnTo>
                    <a:pt x="1930" y="1222"/>
                  </a:lnTo>
                  <a:lnTo>
                    <a:pt x="2028" y="1124"/>
                  </a:lnTo>
                  <a:lnTo>
                    <a:pt x="2150" y="1075"/>
                  </a:lnTo>
                  <a:lnTo>
                    <a:pt x="2272" y="1027"/>
                  </a:lnTo>
                  <a:lnTo>
                    <a:pt x="2418" y="1002"/>
                  </a:lnTo>
                  <a:close/>
                  <a:moveTo>
                    <a:pt x="1" y="1"/>
                  </a:moveTo>
                  <a:lnTo>
                    <a:pt x="1" y="8817"/>
                  </a:lnTo>
                  <a:lnTo>
                    <a:pt x="3933" y="8817"/>
                  </a:lnTo>
                  <a:lnTo>
                    <a:pt x="3933" y="1"/>
                  </a:ln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4343"/>
                </a:solidFill>
              </a:endParaRPr>
            </a:p>
          </p:txBody>
        </p:sp>
        <p:sp>
          <p:nvSpPr>
            <p:cNvPr id="334" name="Google Shape;334;p39"/>
            <p:cNvSpPr/>
            <p:nvPr/>
          </p:nvSpPr>
          <p:spPr>
            <a:xfrm>
              <a:off x="6088025" y="2327500"/>
              <a:ext cx="307150" cy="388350"/>
            </a:xfrm>
            <a:custGeom>
              <a:avLst/>
              <a:gdLst/>
              <a:ahLst/>
              <a:cxnLst/>
              <a:rect l="l" t="t" r="r" b="b"/>
              <a:pathLst>
                <a:path w="12286" h="15534" extrusionOk="0">
                  <a:moveTo>
                    <a:pt x="6326" y="1"/>
                  </a:moveTo>
                  <a:lnTo>
                    <a:pt x="5960" y="25"/>
                  </a:lnTo>
                  <a:lnTo>
                    <a:pt x="5716" y="74"/>
                  </a:lnTo>
                  <a:lnTo>
                    <a:pt x="5520" y="147"/>
                  </a:lnTo>
                  <a:lnTo>
                    <a:pt x="5374" y="221"/>
                  </a:lnTo>
                  <a:lnTo>
                    <a:pt x="4983" y="1466"/>
                  </a:lnTo>
                  <a:lnTo>
                    <a:pt x="4788" y="2028"/>
                  </a:lnTo>
                  <a:lnTo>
                    <a:pt x="4592" y="2541"/>
                  </a:lnTo>
                  <a:lnTo>
                    <a:pt x="4397" y="3005"/>
                  </a:lnTo>
                  <a:lnTo>
                    <a:pt x="4202" y="3396"/>
                  </a:lnTo>
                  <a:lnTo>
                    <a:pt x="4031" y="3689"/>
                  </a:lnTo>
                  <a:lnTo>
                    <a:pt x="3884" y="3933"/>
                  </a:lnTo>
                  <a:lnTo>
                    <a:pt x="3664" y="4153"/>
                  </a:lnTo>
                  <a:lnTo>
                    <a:pt x="3322" y="4495"/>
                  </a:lnTo>
                  <a:lnTo>
                    <a:pt x="2516" y="5252"/>
                  </a:lnTo>
                  <a:lnTo>
                    <a:pt x="1442" y="6229"/>
                  </a:lnTo>
                  <a:lnTo>
                    <a:pt x="1" y="6229"/>
                  </a:lnTo>
                  <a:lnTo>
                    <a:pt x="1" y="13433"/>
                  </a:lnTo>
                  <a:lnTo>
                    <a:pt x="1515" y="13433"/>
                  </a:lnTo>
                  <a:lnTo>
                    <a:pt x="2004" y="13678"/>
                  </a:lnTo>
                  <a:lnTo>
                    <a:pt x="2687" y="13971"/>
                  </a:lnTo>
                  <a:lnTo>
                    <a:pt x="3567" y="14313"/>
                  </a:lnTo>
                  <a:lnTo>
                    <a:pt x="4544" y="14679"/>
                  </a:lnTo>
                  <a:lnTo>
                    <a:pt x="5594" y="14997"/>
                  </a:lnTo>
                  <a:lnTo>
                    <a:pt x="6131" y="15143"/>
                  </a:lnTo>
                  <a:lnTo>
                    <a:pt x="6668" y="15265"/>
                  </a:lnTo>
                  <a:lnTo>
                    <a:pt x="7181" y="15387"/>
                  </a:lnTo>
                  <a:lnTo>
                    <a:pt x="7694" y="15461"/>
                  </a:lnTo>
                  <a:lnTo>
                    <a:pt x="8158" y="15509"/>
                  </a:lnTo>
                  <a:lnTo>
                    <a:pt x="8622" y="15534"/>
                  </a:lnTo>
                  <a:lnTo>
                    <a:pt x="9404" y="15534"/>
                  </a:lnTo>
                  <a:lnTo>
                    <a:pt x="9819" y="15509"/>
                  </a:lnTo>
                  <a:lnTo>
                    <a:pt x="10210" y="15461"/>
                  </a:lnTo>
                  <a:lnTo>
                    <a:pt x="10552" y="15363"/>
                  </a:lnTo>
                  <a:lnTo>
                    <a:pt x="10723" y="15314"/>
                  </a:lnTo>
                  <a:lnTo>
                    <a:pt x="10845" y="15265"/>
                  </a:lnTo>
                  <a:lnTo>
                    <a:pt x="10967" y="15192"/>
                  </a:lnTo>
                  <a:lnTo>
                    <a:pt x="11064" y="15094"/>
                  </a:lnTo>
                  <a:lnTo>
                    <a:pt x="11113" y="14997"/>
                  </a:lnTo>
                  <a:lnTo>
                    <a:pt x="11162" y="14874"/>
                  </a:lnTo>
                  <a:lnTo>
                    <a:pt x="11235" y="14166"/>
                  </a:lnTo>
                  <a:lnTo>
                    <a:pt x="11211" y="13995"/>
                  </a:lnTo>
                  <a:lnTo>
                    <a:pt x="11162" y="13849"/>
                  </a:lnTo>
                  <a:lnTo>
                    <a:pt x="11064" y="13702"/>
                  </a:lnTo>
                  <a:lnTo>
                    <a:pt x="10918" y="13580"/>
                  </a:lnTo>
                  <a:lnTo>
                    <a:pt x="11040" y="13556"/>
                  </a:lnTo>
                  <a:lnTo>
                    <a:pt x="11162" y="13507"/>
                  </a:lnTo>
                  <a:lnTo>
                    <a:pt x="11284" y="13458"/>
                  </a:lnTo>
                  <a:lnTo>
                    <a:pt x="11382" y="13360"/>
                  </a:lnTo>
                  <a:lnTo>
                    <a:pt x="11455" y="13263"/>
                  </a:lnTo>
                  <a:lnTo>
                    <a:pt x="11528" y="13140"/>
                  </a:lnTo>
                  <a:lnTo>
                    <a:pt x="11577" y="12994"/>
                  </a:lnTo>
                  <a:lnTo>
                    <a:pt x="11602" y="12872"/>
                  </a:lnTo>
                  <a:lnTo>
                    <a:pt x="11675" y="11993"/>
                  </a:lnTo>
                  <a:lnTo>
                    <a:pt x="11675" y="11870"/>
                  </a:lnTo>
                  <a:lnTo>
                    <a:pt x="11675" y="11773"/>
                  </a:lnTo>
                  <a:lnTo>
                    <a:pt x="11651" y="11651"/>
                  </a:lnTo>
                  <a:lnTo>
                    <a:pt x="11602" y="11553"/>
                  </a:lnTo>
                  <a:lnTo>
                    <a:pt x="11480" y="11382"/>
                  </a:lnTo>
                  <a:lnTo>
                    <a:pt x="11406" y="11309"/>
                  </a:lnTo>
                  <a:lnTo>
                    <a:pt x="11333" y="11235"/>
                  </a:lnTo>
                  <a:lnTo>
                    <a:pt x="11455" y="11211"/>
                  </a:lnTo>
                  <a:lnTo>
                    <a:pt x="11553" y="11162"/>
                  </a:lnTo>
                  <a:lnTo>
                    <a:pt x="11651" y="11089"/>
                  </a:lnTo>
                  <a:lnTo>
                    <a:pt x="11748" y="10991"/>
                  </a:lnTo>
                  <a:lnTo>
                    <a:pt x="11822" y="10893"/>
                  </a:lnTo>
                  <a:lnTo>
                    <a:pt x="11870" y="10796"/>
                  </a:lnTo>
                  <a:lnTo>
                    <a:pt x="11919" y="10674"/>
                  </a:lnTo>
                  <a:lnTo>
                    <a:pt x="11944" y="10527"/>
                  </a:lnTo>
                  <a:lnTo>
                    <a:pt x="12017" y="9672"/>
                  </a:lnTo>
                  <a:lnTo>
                    <a:pt x="12017" y="9550"/>
                  </a:lnTo>
                  <a:lnTo>
                    <a:pt x="12017" y="9428"/>
                  </a:lnTo>
                  <a:lnTo>
                    <a:pt x="11993" y="9306"/>
                  </a:lnTo>
                  <a:lnTo>
                    <a:pt x="11944" y="9208"/>
                  </a:lnTo>
                  <a:lnTo>
                    <a:pt x="11895" y="9111"/>
                  </a:lnTo>
                  <a:lnTo>
                    <a:pt x="11822" y="9037"/>
                  </a:lnTo>
                  <a:lnTo>
                    <a:pt x="11748" y="8964"/>
                  </a:lnTo>
                  <a:lnTo>
                    <a:pt x="11651" y="8891"/>
                  </a:lnTo>
                  <a:lnTo>
                    <a:pt x="11748" y="8866"/>
                  </a:lnTo>
                  <a:lnTo>
                    <a:pt x="11846" y="8793"/>
                  </a:lnTo>
                  <a:lnTo>
                    <a:pt x="11944" y="8720"/>
                  </a:lnTo>
                  <a:lnTo>
                    <a:pt x="12017" y="8647"/>
                  </a:lnTo>
                  <a:lnTo>
                    <a:pt x="12090" y="8549"/>
                  </a:lnTo>
                  <a:lnTo>
                    <a:pt x="12139" y="8451"/>
                  </a:lnTo>
                  <a:lnTo>
                    <a:pt x="12163" y="8329"/>
                  </a:lnTo>
                  <a:lnTo>
                    <a:pt x="12188" y="8207"/>
                  </a:lnTo>
                  <a:lnTo>
                    <a:pt x="12286" y="7328"/>
                  </a:lnTo>
                  <a:lnTo>
                    <a:pt x="12261" y="7206"/>
                  </a:lnTo>
                  <a:lnTo>
                    <a:pt x="12237" y="7083"/>
                  </a:lnTo>
                  <a:lnTo>
                    <a:pt x="12188" y="6986"/>
                  </a:lnTo>
                  <a:lnTo>
                    <a:pt x="12139" y="6888"/>
                  </a:lnTo>
                  <a:lnTo>
                    <a:pt x="12066" y="6790"/>
                  </a:lnTo>
                  <a:lnTo>
                    <a:pt x="11968" y="6717"/>
                  </a:lnTo>
                  <a:lnTo>
                    <a:pt x="11748" y="6571"/>
                  </a:lnTo>
                  <a:lnTo>
                    <a:pt x="11504" y="6448"/>
                  </a:lnTo>
                  <a:lnTo>
                    <a:pt x="11211" y="6351"/>
                  </a:lnTo>
                  <a:lnTo>
                    <a:pt x="10893" y="6278"/>
                  </a:lnTo>
                  <a:lnTo>
                    <a:pt x="10576" y="6229"/>
                  </a:lnTo>
                  <a:lnTo>
                    <a:pt x="9892" y="6131"/>
                  </a:lnTo>
                  <a:lnTo>
                    <a:pt x="8842" y="6033"/>
                  </a:lnTo>
                  <a:lnTo>
                    <a:pt x="7596" y="5960"/>
                  </a:lnTo>
                  <a:lnTo>
                    <a:pt x="6326" y="5887"/>
                  </a:lnTo>
                  <a:lnTo>
                    <a:pt x="6497" y="5594"/>
                  </a:lnTo>
                  <a:lnTo>
                    <a:pt x="6644" y="5252"/>
                  </a:lnTo>
                  <a:lnTo>
                    <a:pt x="6790" y="4885"/>
                  </a:lnTo>
                  <a:lnTo>
                    <a:pt x="6888" y="4495"/>
                  </a:lnTo>
                  <a:lnTo>
                    <a:pt x="6986" y="4104"/>
                  </a:lnTo>
                  <a:lnTo>
                    <a:pt x="7083" y="3689"/>
                  </a:lnTo>
                  <a:lnTo>
                    <a:pt x="7181" y="2883"/>
                  </a:lnTo>
                  <a:lnTo>
                    <a:pt x="7254" y="2150"/>
                  </a:lnTo>
                  <a:lnTo>
                    <a:pt x="7303" y="1539"/>
                  </a:lnTo>
                  <a:lnTo>
                    <a:pt x="7303" y="978"/>
                  </a:lnTo>
                  <a:lnTo>
                    <a:pt x="7303" y="807"/>
                  </a:lnTo>
                  <a:lnTo>
                    <a:pt x="7230" y="611"/>
                  </a:lnTo>
                  <a:lnTo>
                    <a:pt x="7157" y="465"/>
                  </a:lnTo>
                  <a:lnTo>
                    <a:pt x="7035" y="318"/>
                  </a:lnTo>
                  <a:lnTo>
                    <a:pt x="6888" y="172"/>
                  </a:lnTo>
                  <a:lnTo>
                    <a:pt x="6717" y="98"/>
                  </a:lnTo>
                  <a:lnTo>
                    <a:pt x="6522" y="25"/>
                  </a:lnTo>
                  <a:lnTo>
                    <a:pt x="6326" y="1"/>
                  </a:ln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4343"/>
                </a:solidFill>
              </a:endParaRPr>
            </a:p>
          </p:txBody>
        </p:sp>
      </p:grpSp>
      <p:pic>
        <p:nvPicPr>
          <p:cNvPr id="335" name="Google Shape;335;p3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201448" y="598875"/>
            <a:ext cx="2111276" cy="7280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16"/>
          <p:cNvSpPr txBox="1">
            <a:spLocks noGrp="1"/>
          </p:cNvSpPr>
          <p:nvPr>
            <p:ph type="title"/>
          </p:nvPr>
        </p:nvSpPr>
        <p:spPr>
          <a:xfrm>
            <a:off x="1379650" y="535650"/>
            <a:ext cx="6725400" cy="79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solidFill>
                  <a:srgbClr val="000000"/>
                </a:solidFill>
              </a:rPr>
              <a:t>Course materials adoption matters</a:t>
            </a:r>
            <a:endParaRPr sz="3000">
              <a:solidFill>
                <a:srgbClr val="000000"/>
              </a:solidFill>
            </a:endParaRPr>
          </a:p>
        </p:txBody>
      </p:sp>
      <p:sp>
        <p:nvSpPr>
          <p:cNvPr id="99" name="Google Shape;99;p16"/>
          <p:cNvSpPr txBox="1">
            <a:spLocks noGrp="1"/>
          </p:cNvSpPr>
          <p:nvPr>
            <p:ph type="body" idx="1"/>
          </p:nvPr>
        </p:nvSpPr>
        <p:spPr>
          <a:xfrm>
            <a:off x="1379650" y="1332450"/>
            <a:ext cx="6725400" cy="2974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vo"/>
              <a:buChar char="❏"/>
            </a:pPr>
            <a:r>
              <a:rPr lang="en" sz="1800">
                <a:solidFill>
                  <a:schemeClr val="dk1"/>
                </a:solidFill>
                <a:latin typeface="Arvo"/>
                <a:ea typeface="Arvo"/>
                <a:cs typeface="Arvo"/>
                <a:sym typeface="Arvo"/>
              </a:rPr>
              <a:t>Forward facing &amp; mission critical</a:t>
            </a:r>
            <a:endParaRPr sz="1800">
              <a:solidFill>
                <a:schemeClr val="dk1"/>
              </a:solidFill>
              <a:latin typeface="Arvo"/>
              <a:ea typeface="Arvo"/>
              <a:cs typeface="Arvo"/>
              <a:sym typeface="Arvo"/>
            </a:endParaRPr>
          </a:p>
          <a:p>
            <a:pPr marL="45720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500">
              <a:solidFill>
                <a:schemeClr val="dk1"/>
              </a:solidFill>
              <a:latin typeface="Arvo"/>
              <a:ea typeface="Arvo"/>
              <a:cs typeface="Arvo"/>
              <a:sym typeface="Arvo"/>
            </a:endParaRPr>
          </a:p>
          <a:p>
            <a: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vo"/>
              <a:buChar char="❏"/>
            </a:pPr>
            <a:r>
              <a:rPr lang="en" sz="1800">
                <a:solidFill>
                  <a:schemeClr val="dk1"/>
                </a:solidFill>
                <a:latin typeface="Arvo"/>
                <a:ea typeface="Arvo"/>
                <a:cs typeface="Arvo"/>
                <a:sym typeface="Arvo"/>
              </a:rPr>
              <a:t>Good target for improvement:</a:t>
            </a:r>
            <a:endParaRPr sz="1800">
              <a:solidFill>
                <a:schemeClr val="dk1"/>
              </a:solidFill>
              <a:latin typeface="Arvo"/>
              <a:ea typeface="Arvo"/>
              <a:cs typeface="Arvo"/>
              <a:sym typeface="Arvo"/>
            </a:endParaRPr>
          </a:p>
          <a:p>
            <a:pPr marL="45720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vo"/>
              <a:ea typeface="Arvo"/>
              <a:cs typeface="Arvo"/>
              <a:sym typeface="Arvo"/>
            </a:endParaRPr>
          </a:p>
          <a:p>
            <a:pPr marL="914400" marR="0" lvl="1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vo"/>
              <a:buChar char="❏"/>
            </a:pPr>
            <a:r>
              <a:rPr lang="en" sz="1800" b="1">
                <a:solidFill>
                  <a:schemeClr val="dk1"/>
                </a:solidFill>
                <a:latin typeface="Arvo"/>
                <a:ea typeface="Arvo"/>
                <a:cs typeface="Arvo"/>
                <a:sym typeface="Arvo"/>
              </a:rPr>
              <a:t>Distributed responsibility</a:t>
            </a:r>
            <a:r>
              <a:rPr lang="en" sz="1800">
                <a:solidFill>
                  <a:schemeClr val="dk1"/>
                </a:solidFill>
                <a:latin typeface="Arvo"/>
                <a:ea typeface="Arvo"/>
                <a:cs typeface="Arvo"/>
                <a:sym typeface="Arvo"/>
              </a:rPr>
              <a:t> problem</a:t>
            </a:r>
            <a:endParaRPr sz="1800">
              <a:solidFill>
                <a:schemeClr val="dk1"/>
              </a:solidFill>
              <a:latin typeface="Arvo"/>
              <a:ea typeface="Arvo"/>
              <a:cs typeface="Arvo"/>
              <a:sym typeface="Arvo"/>
            </a:endParaRPr>
          </a:p>
          <a:p>
            <a:pPr marL="914400" marR="0" lvl="1" indent="-3429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vo"/>
              <a:buChar char="❏"/>
            </a:pPr>
            <a:r>
              <a:rPr lang="en" sz="1800">
                <a:solidFill>
                  <a:schemeClr val="dk1"/>
                </a:solidFill>
                <a:latin typeface="Arvo"/>
                <a:ea typeface="Arvo"/>
                <a:cs typeface="Arvo"/>
                <a:sym typeface="Arvo"/>
              </a:rPr>
              <a:t>Aspects are </a:t>
            </a:r>
            <a:r>
              <a:rPr lang="en" sz="1800" b="1">
                <a:solidFill>
                  <a:schemeClr val="dk1"/>
                </a:solidFill>
                <a:latin typeface="Arvo"/>
                <a:ea typeface="Arvo"/>
                <a:cs typeface="Arvo"/>
                <a:sym typeface="Arvo"/>
              </a:rPr>
              <a:t>resolvable through better communication</a:t>
            </a:r>
            <a:endParaRPr sz="1800" b="1">
              <a:solidFill>
                <a:schemeClr val="dk1"/>
              </a:solidFill>
              <a:latin typeface="Arvo"/>
              <a:ea typeface="Arvo"/>
              <a:cs typeface="Arvo"/>
              <a:sym typeface="Arvo"/>
            </a:endParaRPr>
          </a:p>
          <a:p>
            <a:pPr marL="914400" marR="0" lvl="1" indent="-3429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vo"/>
              <a:buChar char="❏"/>
            </a:pPr>
            <a:r>
              <a:rPr lang="en" sz="1800" b="1">
                <a:solidFill>
                  <a:schemeClr val="dk1"/>
                </a:solidFill>
                <a:latin typeface="Arvo"/>
                <a:ea typeface="Arvo"/>
                <a:cs typeface="Arvo"/>
                <a:sym typeface="Arvo"/>
              </a:rPr>
              <a:t>Cyclical</a:t>
            </a:r>
            <a:r>
              <a:rPr lang="en" sz="1800">
                <a:solidFill>
                  <a:schemeClr val="dk1"/>
                </a:solidFill>
                <a:latin typeface="Arvo"/>
                <a:ea typeface="Arvo"/>
                <a:cs typeface="Arvo"/>
                <a:sym typeface="Arvo"/>
              </a:rPr>
              <a:t>/perennial</a:t>
            </a:r>
            <a:endParaRPr sz="1800">
              <a:solidFill>
                <a:schemeClr val="dk1"/>
              </a:solidFill>
              <a:latin typeface="Arvo"/>
              <a:ea typeface="Arvo"/>
              <a:cs typeface="Arvo"/>
              <a:sym typeface="Arvo"/>
            </a:endParaRPr>
          </a:p>
          <a:p>
            <a:pPr marL="914400" marR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None/>
            </a:pPr>
            <a:endParaRPr/>
          </a:p>
          <a:p>
            <a:pPr marL="91440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0;p16"/>
          <p:cNvSpPr txBox="1">
            <a:spLocks noGrp="1"/>
          </p:cNvSpPr>
          <p:nvPr>
            <p:ph type="sldNum" idx="12"/>
          </p:nvPr>
        </p:nvSpPr>
        <p:spPr>
          <a:xfrm>
            <a:off x="4297650" y="4613400"/>
            <a:ext cx="548700" cy="530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3</a:t>
            </a:fld>
            <a:endParaRPr/>
          </a:p>
        </p:txBody>
      </p:sp>
      <p:grpSp>
        <p:nvGrpSpPr>
          <p:cNvPr id="101" name="Google Shape;101;p16"/>
          <p:cNvGrpSpPr/>
          <p:nvPr/>
        </p:nvGrpSpPr>
        <p:grpSpPr>
          <a:xfrm>
            <a:off x="772188" y="771046"/>
            <a:ext cx="305970" cy="326010"/>
            <a:chOff x="5970800" y="1619250"/>
            <a:chExt cx="428650" cy="456725"/>
          </a:xfrm>
        </p:grpSpPr>
        <p:sp>
          <p:nvSpPr>
            <p:cNvPr id="102" name="Google Shape;102;p16"/>
            <p:cNvSpPr/>
            <p:nvPr/>
          </p:nvSpPr>
          <p:spPr>
            <a:xfrm>
              <a:off x="5970800" y="1674200"/>
              <a:ext cx="377975" cy="377950"/>
            </a:xfrm>
            <a:custGeom>
              <a:avLst/>
              <a:gdLst/>
              <a:ahLst/>
              <a:cxnLst/>
              <a:rect l="l" t="t" r="r" b="b"/>
              <a:pathLst>
                <a:path w="15119" h="15118" extrusionOk="0">
                  <a:moveTo>
                    <a:pt x="7181" y="0"/>
                  </a:moveTo>
                  <a:lnTo>
                    <a:pt x="6790" y="49"/>
                  </a:lnTo>
                  <a:lnTo>
                    <a:pt x="6424" y="98"/>
                  </a:lnTo>
                  <a:lnTo>
                    <a:pt x="6058" y="147"/>
                  </a:lnTo>
                  <a:lnTo>
                    <a:pt x="5691" y="244"/>
                  </a:lnTo>
                  <a:lnTo>
                    <a:pt x="5325" y="342"/>
                  </a:lnTo>
                  <a:lnTo>
                    <a:pt x="4983" y="464"/>
                  </a:lnTo>
                  <a:lnTo>
                    <a:pt x="4641" y="586"/>
                  </a:lnTo>
                  <a:lnTo>
                    <a:pt x="4299" y="733"/>
                  </a:lnTo>
                  <a:lnTo>
                    <a:pt x="3982" y="904"/>
                  </a:lnTo>
                  <a:lnTo>
                    <a:pt x="3664" y="1099"/>
                  </a:lnTo>
                  <a:lnTo>
                    <a:pt x="3347" y="1295"/>
                  </a:lnTo>
                  <a:lnTo>
                    <a:pt x="3053" y="1490"/>
                  </a:lnTo>
                  <a:lnTo>
                    <a:pt x="2760" y="1734"/>
                  </a:lnTo>
                  <a:lnTo>
                    <a:pt x="2492" y="1954"/>
                  </a:lnTo>
                  <a:lnTo>
                    <a:pt x="2223" y="2223"/>
                  </a:lnTo>
                  <a:lnTo>
                    <a:pt x="1979" y="2467"/>
                  </a:lnTo>
                  <a:lnTo>
                    <a:pt x="1735" y="2760"/>
                  </a:lnTo>
                  <a:lnTo>
                    <a:pt x="1515" y="3029"/>
                  </a:lnTo>
                  <a:lnTo>
                    <a:pt x="1295" y="3322"/>
                  </a:lnTo>
                  <a:lnTo>
                    <a:pt x="1100" y="3639"/>
                  </a:lnTo>
                  <a:lnTo>
                    <a:pt x="929" y="3957"/>
                  </a:lnTo>
                  <a:lnTo>
                    <a:pt x="758" y="4274"/>
                  </a:lnTo>
                  <a:lnTo>
                    <a:pt x="611" y="4616"/>
                  </a:lnTo>
                  <a:lnTo>
                    <a:pt x="465" y="4958"/>
                  </a:lnTo>
                  <a:lnTo>
                    <a:pt x="343" y="5300"/>
                  </a:lnTo>
                  <a:lnTo>
                    <a:pt x="245" y="5666"/>
                  </a:lnTo>
                  <a:lnTo>
                    <a:pt x="172" y="6033"/>
                  </a:lnTo>
                  <a:lnTo>
                    <a:pt x="98" y="6399"/>
                  </a:lnTo>
                  <a:lnTo>
                    <a:pt x="49" y="6790"/>
                  </a:lnTo>
                  <a:lnTo>
                    <a:pt x="25" y="7156"/>
                  </a:lnTo>
                  <a:lnTo>
                    <a:pt x="1" y="7547"/>
                  </a:lnTo>
                  <a:lnTo>
                    <a:pt x="25" y="7938"/>
                  </a:lnTo>
                  <a:lnTo>
                    <a:pt x="49" y="8328"/>
                  </a:lnTo>
                  <a:lnTo>
                    <a:pt x="98" y="8695"/>
                  </a:lnTo>
                  <a:lnTo>
                    <a:pt x="172" y="9085"/>
                  </a:lnTo>
                  <a:lnTo>
                    <a:pt x="245" y="9452"/>
                  </a:lnTo>
                  <a:lnTo>
                    <a:pt x="343" y="9794"/>
                  </a:lnTo>
                  <a:lnTo>
                    <a:pt x="465" y="10160"/>
                  </a:lnTo>
                  <a:lnTo>
                    <a:pt x="611" y="10502"/>
                  </a:lnTo>
                  <a:lnTo>
                    <a:pt x="758" y="10820"/>
                  </a:lnTo>
                  <a:lnTo>
                    <a:pt x="929" y="11161"/>
                  </a:lnTo>
                  <a:lnTo>
                    <a:pt x="1100" y="11479"/>
                  </a:lnTo>
                  <a:lnTo>
                    <a:pt x="1295" y="11772"/>
                  </a:lnTo>
                  <a:lnTo>
                    <a:pt x="1515" y="12065"/>
                  </a:lnTo>
                  <a:lnTo>
                    <a:pt x="1735" y="12358"/>
                  </a:lnTo>
                  <a:lnTo>
                    <a:pt x="1979" y="12627"/>
                  </a:lnTo>
                  <a:lnTo>
                    <a:pt x="2223" y="12895"/>
                  </a:lnTo>
                  <a:lnTo>
                    <a:pt x="2492" y="13140"/>
                  </a:lnTo>
                  <a:lnTo>
                    <a:pt x="2760" y="13384"/>
                  </a:lnTo>
                  <a:lnTo>
                    <a:pt x="3053" y="13604"/>
                  </a:lnTo>
                  <a:lnTo>
                    <a:pt x="3347" y="13824"/>
                  </a:lnTo>
                  <a:lnTo>
                    <a:pt x="3664" y="14019"/>
                  </a:lnTo>
                  <a:lnTo>
                    <a:pt x="3982" y="14190"/>
                  </a:lnTo>
                  <a:lnTo>
                    <a:pt x="4299" y="14361"/>
                  </a:lnTo>
                  <a:lnTo>
                    <a:pt x="4641" y="14507"/>
                  </a:lnTo>
                  <a:lnTo>
                    <a:pt x="4983" y="14654"/>
                  </a:lnTo>
                  <a:lnTo>
                    <a:pt x="5325" y="14776"/>
                  </a:lnTo>
                  <a:lnTo>
                    <a:pt x="5691" y="14874"/>
                  </a:lnTo>
                  <a:lnTo>
                    <a:pt x="6058" y="14947"/>
                  </a:lnTo>
                  <a:lnTo>
                    <a:pt x="6424" y="15020"/>
                  </a:lnTo>
                  <a:lnTo>
                    <a:pt x="6790" y="15069"/>
                  </a:lnTo>
                  <a:lnTo>
                    <a:pt x="7181" y="15094"/>
                  </a:lnTo>
                  <a:lnTo>
                    <a:pt x="7572" y="15118"/>
                  </a:lnTo>
                  <a:lnTo>
                    <a:pt x="7963" y="15094"/>
                  </a:lnTo>
                  <a:lnTo>
                    <a:pt x="8329" y="15069"/>
                  </a:lnTo>
                  <a:lnTo>
                    <a:pt x="8720" y="15020"/>
                  </a:lnTo>
                  <a:lnTo>
                    <a:pt x="9086" y="14947"/>
                  </a:lnTo>
                  <a:lnTo>
                    <a:pt x="9452" y="14874"/>
                  </a:lnTo>
                  <a:lnTo>
                    <a:pt x="9819" y="14776"/>
                  </a:lnTo>
                  <a:lnTo>
                    <a:pt x="10161" y="14654"/>
                  </a:lnTo>
                  <a:lnTo>
                    <a:pt x="10503" y="14507"/>
                  </a:lnTo>
                  <a:lnTo>
                    <a:pt x="10844" y="14361"/>
                  </a:lnTo>
                  <a:lnTo>
                    <a:pt x="11162" y="14190"/>
                  </a:lnTo>
                  <a:lnTo>
                    <a:pt x="11479" y="14019"/>
                  </a:lnTo>
                  <a:lnTo>
                    <a:pt x="11797" y="13824"/>
                  </a:lnTo>
                  <a:lnTo>
                    <a:pt x="12090" y="13604"/>
                  </a:lnTo>
                  <a:lnTo>
                    <a:pt x="12383" y="13384"/>
                  </a:lnTo>
                  <a:lnTo>
                    <a:pt x="12652" y="13140"/>
                  </a:lnTo>
                  <a:lnTo>
                    <a:pt x="12920" y="12895"/>
                  </a:lnTo>
                  <a:lnTo>
                    <a:pt x="13165" y="12627"/>
                  </a:lnTo>
                  <a:lnTo>
                    <a:pt x="13409" y="12358"/>
                  </a:lnTo>
                  <a:lnTo>
                    <a:pt x="13629" y="12065"/>
                  </a:lnTo>
                  <a:lnTo>
                    <a:pt x="13824" y="11772"/>
                  </a:lnTo>
                  <a:lnTo>
                    <a:pt x="14019" y="11479"/>
                  </a:lnTo>
                  <a:lnTo>
                    <a:pt x="14215" y="11161"/>
                  </a:lnTo>
                  <a:lnTo>
                    <a:pt x="14386" y="10820"/>
                  </a:lnTo>
                  <a:lnTo>
                    <a:pt x="14532" y="10502"/>
                  </a:lnTo>
                  <a:lnTo>
                    <a:pt x="14654" y="10160"/>
                  </a:lnTo>
                  <a:lnTo>
                    <a:pt x="14777" y="9794"/>
                  </a:lnTo>
                  <a:lnTo>
                    <a:pt x="14899" y="9452"/>
                  </a:lnTo>
                  <a:lnTo>
                    <a:pt x="14972" y="9085"/>
                  </a:lnTo>
                  <a:lnTo>
                    <a:pt x="15045" y="8695"/>
                  </a:lnTo>
                  <a:lnTo>
                    <a:pt x="15094" y="8328"/>
                  </a:lnTo>
                  <a:lnTo>
                    <a:pt x="15118" y="7938"/>
                  </a:lnTo>
                  <a:lnTo>
                    <a:pt x="15118" y="7547"/>
                  </a:lnTo>
                  <a:lnTo>
                    <a:pt x="15094" y="6936"/>
                  </a:lnTo>
                  <a:lnTo>
                    <a:pt x="15021" y="6326"/>
                  </a:lnTo>
                  <a:lnTo>
                    <a:pt x="14899" y="5740"/>
                  </a:lnTo>
                  <a:lnTo>
                    <a:pt x="14728" y="5178"/>
                  </a:lnTo>
                  <a:lnTo>
                    <a:pt x="14532" y="4616"/>
                  </a:lnTo>
                  <a:lnTo>
                    <a:pt x="14288" y="4079"/>
                  </a:lnTo>
                  <a:lnTo>
                    <a:pt x="13995" y="3590"/>
                  </a:lnTo>
                  <a:lnTo>
                    <a:pt x="13653" y="3102"/>
                  </a:lnTo>
                  <a:lnTo>
                    <a:pt x="13458" y="3053"/>
                  </a:lnTo>
                  <a:lnTo>
                    <a:pt x="12163" y="4347"/>
                  </a:lnTo>
                  <a:lnTo>
                    <a:pt x="12383" y="4689"/>
                  </a:lnTo>
                  <a:lnTo>
                    <a:pt x="12578" y="5056"/>
                  </a:lnTo>
                  <a:lnTo>
                    <a:pt x="12749" y="5446"/>
                  </a:lnTo>
                  <a:lnTo>
                    <a:pt x="12896" y="5837"/>
                  </a:lnTo>
                  <a:lnTo>
                    <a:pt x="13018" y="6252"/>
                  </a:lnTo>
                  <a:lnTo>
                    <a:pt x="13091" y="6668"/>
                  </a:lnTo>
                  <a:lnTo>
                    <a:pt x="13165" y="7107"/>
                  </a:lnTo>
                  <a:lnTo>
                    <a:pt x="13165" y="7547"/>
                  </a:lnTo>
                  <a:lnTo>
                    <a:pt x="13140" y="8133"/>
                  </a:lnTo>
                  <a:lnTo>
                    <a:pt x="13067" y="8695"/>
                  </a:lnTo>
                  <a:lnTo>
                    <a:pt x="12920" y="9208"/>
                  </a:lnTo>
                  <a:lnTo>
                    <a:pt x="12725" y="9745"/>
                  </a:lnTo>
                  <a:lnTo>
                    <a:pt x="12505" y="10233"/>
                  </a:lnTo>
                  <a:lnTo>
                    <a:pt x="12212" y="10673"/>
                  </a:lnTo>
                  <a:lnTo>
                    <a:pt x="11895" y="11113"/>
                  </a:lnTo>
                  <a:lnTo>
                    <a:pt x="11528" y="11503"/>
                  </a:lnTo>
                  <a:lnTo>
                    <a:pt x="11138" y="11870"/>
                  </a:lnTo>
                  <a:lnTo>
                    <a:pt x="10698" y="12187"/>
                  </a:lnTo>
                  <a:lnTo>
                    <a:pt x="10234" y="12480"/>
                  </a:lnTo>
                  <a:lnTo>
                    <a:pt x="9745" y="12725"/>
                  </a:lnTo>
                  <a:lnTo>
                    <a:pt x="9233" y="12895"/>
                  </a:lnTo>
                  <a:lnTo>
                    <a:pt x="8695" y="13042"/>
                  </a:lnTo>
                  <a:lnTo>
                    <a:pt x="8133" y="13140"/>
                  </a:lnTo>
                  <a:lnTo>
                    <a:pt x="7572" y="13164"/>
                  </a:lnTo>
                  <a:lnTo>
                    <a:pt x="6986" y="13140"/>
                  </a:lnTo>
                  <a:lnTo>
                    <a:pt x="6448" y="13042"/>
                  </a:lnTo>
                  <a:lnTo>
                    <a:pt x="5911" y="12895"/>
                  </a:lnTo>
                  <a:lnTo>
                    <a:pt x="5398" y="12725"/>
                  </a:lnTo>
                  <a:lnTo>
                    <a:pt x="4910" y="12480"/>
                  </a:lnTo>
                  <a:lnTo>
                    <a:pt x="4446" y="12187"/>
                  </a:lnTo>
                  <a:lnTo>
                    <a:pt x="4006" y="11870"/>
                  </a:lnTo>
                  <a:lnTo>
                    <a:pt x="3615" y="11503"/>
                  </a:lnTo>
                  <a:lnTo>
                    <a:pt x="3249" y="11113"/>
                  </a:lnTo>
                  <a:lnTo>
                    <a:pt x="2931" y="10673"/>
                  </a:lnTo>
                  <a:lnTo>
                    <a:pt x="2638" y="10233"/>
                  </a:lnTo>
                  <a:lnTo>
                    <a:pt x="2418" y="9745"/>
                  </a:lnTo>
                  <a:lnTo>
                    <a:pt x="2223" y="9208"/>
                  </a:lnTo>
                  <a:lnTo>
                    <a:pt x="2077" y="8695"/>
                  </a:lnTo>
                  <a:lnTo>
                    <a:pt x="2003" y="8133"/>
                  </a:lnTo>
                  <a:lnTo>
                    <a:pt x="1954" y="7547"/>
                  </a:lnTo>
                  <a:lnTo>
                    <a:pt x="2003" y="6985"/>
                  </a:lnTo>
                  <a:lnTo>
                    <a:pt x="2077" y="6423"/>
                  </a:lnTo>
                  <a:lnTo>
                    <a:pt x="2223" y="5886"/>
                  </a:lnTo>
                  <a:lnTo>
                    <a:pt x="2418" y="5373"/>
                  </a:lnTo>
                  <a:lnTo>
                    <a:pt x="2638" y="4885"/>
                  </a:lnTo>
                  <a:lnTo>
                    <a:pt x="2931" y="4421"/>
                  </a:lnTo>
                  <a:lnTo>
                    <a:pt x="3249" y="4005"/>
                  </a:lnTo>
                  <a:lnTo>
                    <a:pt x="3615" y="3590"/>
                  </a:lnTo>
                  <a:lnTo>
                    <a:pt x="4006" y="3224"/>
                  </a:lnTo>
                  <a:lnTo>
                    <a:pt x="4446" y="2906"/>
                  </a:lnTo>
                  <a:lnTo>
                    <a:pt x="4910" y="2638"/>
                  </a:lnTo>
                  <a:lnTo>
                    <a:pt x="5398" y="2394"/>
                  </a:lnTo>
                  <a:lnTo>
                    <a:pt x="5911" y="2198"/>
                  </a:lnTo>
                  <a:lnTo>
                    <a:pt x="6448" y="2076"/>
                  </a:lnTo>
                  <a:lnTo>
                    <a:pt x="6986" y="1978"/>
                  </a:lnTo>
                  <a:lnTo>
                    <a:pt x="7572" y="1954"/>
                  </a:lnTo>
                  <a:lnTo>
                    <a:pt x="8011" y="1978"/>
                  </a:lnTo>
                  <a:lnTo>
                    <a:pt x="8451" y="2027"/>
                  </a:lnTo>
                  <a:lnTo>
                    <a:pt x="8866" y="2100"/>
                  </a:lnTo>
                  <a:lnTo>
                    <a:pt x="9281" y="2223"/>
                  </a:lnTo>
                  <a:lnTo>
                    <a:pt x="9672" y="2369"/>
                  </a:lnTo>
                  <a:lnTo>
                    <a:pt x="10063" y="2540"/>
                  </a:lnTo>
                  <a:lnTo>
                    <a:pt x="10429" y="2735"/>
                  </a:lnTo>
                  <a:lnTo>
                    <a:pt x="10771" y="2955"/>
                  </a:lnTo>
                  <a:lnTo>
                    <a:pt x="11943" y="1807"/>
                  </a:lnTo>
                  <a:lnTo>
                    <a:pt x="11846" y="1343"/>
                  </a:lnTo>
                  <a:lnTo>
                    <a:pt x="11382" y="1026"/>
                  </a:lnTo>
                  <a:lnTo>
                    <a:pt x="10893" y="782"/>
                  </a:lnTo>
                  <a:lnTo>
                    <a:pt x="10380" y="537"/>
                  </a:lnTo>
                  <a:lnTo>
                    <a:pt x="9843" y="342"/>
                  </a:lnTo>
                  <a:lnTo>
                    <a:pt x="9306" y="195"/>
                  </a:lnTo>
                  <a:lnTo>
                    <a:pt x="8744" y="98"/>
                  </a:lnTo>
                  <a:lnTo>
                    <a:pt x="8158" y="25"/>
                  </a:lnTo>
                  <a:lnTo>
                    <a:pt x="7572" y="0"/>
                  </a:ln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4343"/>
                </a:solidFill>
              </a:endParaRPr>
            </a:p>
          </p:txBody>
        </p:sp>
        <p:sp>
          <p:nvSpPr>
            <p:cNvPr id="103" name="Google Shape;103;p16"/>
            <p:cNvSpPr/>
            <p:nvPr/>
          </p:nvSpPr>
          <p:spPr>
            <a:xfrm>
              <a:off x="6068500" y="1771875"/>
              <a:ext cx="182575" cy="182600"/>
            </a:xfrm>
            <a:custGeom>
              <a:avLst/>
              <a:gdLst/>
              <a:ahLst/>
              <a:cxnLst/>
              <a:rect l="l" t="t" r="r" b="b"/>
              <a:pathLst>
                <a:path w="7303" h="7304" extrusionOk="0">
                  <a:moveTo>
                    <a:pt x="3664" y="1"/>
                  </a:moveTo>
                  <a:lnTo>
                    <a:pt x="3297" y="25"/>
                  </a:lnTo>
                  <a:lnTo>
                    <a:pt x="2931" y="74"/>
                  </a:lnTo>
                  <a:lnTo>
                    <a:pt x="2565" y="147"/>
                  </a:lnTo>
                  <a:lnTo>
                    <a:pt x="2247" y="294"/>
                  </a:lnTo>
                  <a:lnTo>
                    <a:pt x="1930" y="440"/>
                  </a:lnTo>
                  <a:lnTo>
                    <a:pt x="1612" y="611"/>
                  </a:lnTo>
                  <a:lnTo>
                    <a:pt x="1344" y="831"/>
                  </a:lnTo>
                  <a:lnTo>
                    <a:pt x="1075" y="1075"/>
                  </a:lnTo>
                  <a:lnTo>
                    <a:pt x="831" y="1320"/>
                  </a:lnTo>
                  <a:lnTo>
                    <a:pt x="635" y="1613"/>
                  </a:lnTo>
                  <a:lnTo>
                    <a:pt x="440" y="1906"/>
                  </a:lnTo>
                  <a:lnTo>
                    <a:pt x="293" y="2223"/>
                  </a:lnTo>
                  <a:lnTo>
                    <a:pt x="171" y="2565"/>
                  </a:lnTo>
                  <a:lnTo>
                    <a:pt x="74" y="2907"/>
                  </a:lnTo>
                  <a:lnTo>
                    <a:pt x="25" y="3273"/>
                  </a:lnTo>
                  <a:lnTo>
                    <a:pt x="0" y="3640"/>
                  </a:lnTo>
                  <a:lnTo>
                    <a:pt x="25" y="4031"/>
                  </a:lnTo>
                  <a:lnTo>
                    <a:pt x="74" y="4373"/>
                  </a:lnTo>
                  <a:lnTo>
                    <a:pt x="171" y="4739"/>
                  </a:lnTo>
                  <a:lnTo>
                    <a:pt x="293" y="5081"/>
                  </a:lnTo>
                  <a:lnTo>
                    <a:pt x="440" y="5398"/>
                  </a:lnTo>
                  <a:lnTo>
                    <a:pt x="635" y="5691"/>
                  </a:lnTo>
                  <a:lnTo>
                    <a:pt x="831" y="5960"/>
                  </a:lnTo>
                  <a:lnTo>
                    <a:pt x="1075" y="6229"/>
                  </a:lnTo>
                  <a:lnTo>
                    <a:pt x="1344" y="6473"/>
                  </a:lnTo>
                  <a:lnTo>
                    <a:pt x="1612" y="6668"/>
                  </a:lnTo>
                  <a:lnTo>
                    <a:pt x="1930" y="6864"/>
                  </a:lnTo>
                  <a:lnTo>
                    <a:pt x="2247" y="7010"/>
                  </a:lnTo>
                  <a:lnTo>
                    <a:pt x="2565" y="7132"/>
                  </a:lnTo>
                  <a:lnTo>
                    <a:pt x="2931" y="7230"/>
                  </a:lnTo>
                  <a:lnTo>
                    <a:pt x="3297" y="7279"/>
                  </a:lnTo>
                  <a:lnTo>
                    <a:pt x="3664" y="7303"/>
                  </a:lnTo>
                  <a:lnTo>
                    <a:pt x="4030" y="7279"/>
                  </a:lnTo>
                  <a:lnTo>
                    <a:pt x="4396" y="7230"/>
                  </a:lnTo>
                  <a:lnTo>
                    <a:pt x="4738" y="7132"/>
                  </a:lnTo>
                  <a:lnTo>
                    <a:pt x="5080" y="7010"/>
                  </a:lnTo>
                  <a:lnTo>
                    <a:pt x="5398" y="6864"/>
                  </a:lnTo>
                  <a:lnTo>
                    <a:pt x="5691" y="6668"/>
                  </a:lnTo>
                  <a:lnTo>
                    <a:pt x="5984" y="6473"/>
                  </a:lnTo>
                  <a:lnTo>
                    <a:pt x="6253" y="6229"/>
                  </a:lnTo>
                  <a:lnTo>
                    <a:pt x="6472" y="5960"/>
                  </a:lnTo>
                  <a:lnTo>
                    <a:pt x="6692" y="5691"/>
                  </a:lnTo>
                  <a:lnTo>
                    <a:pt x="6863" y="5398"/>
                  </a:lnTo>
                  <a:lnTo>
                    <a:pt x="7034" y="5081"/>
                  </a:lnTo>
                  <a:lnTo>
                    <a:pt x="7156" y="4739"/>
                  </a:lnTo>
                  <a:lnTo>
                    <a:pt x="7230" y="4373"/>
                  </a:lnTo>
                  <a:lnTo>
                    <a:pt x="7303" y="4031"/>
                  </a:lnTo>
                  <a:lnTo>
                    <a:pt x="7303" y="3640"/>
                  </a:lnTo>
                  <a:lnTo>
                    <a:pt x="7303" y="3396"/>
                  </a:lnTo>
                  <a:lnTo>
                    <a:pt x="7278" y="3176"/>
                  </a:lnTo>
                  <a:lnTo>
                    <a:pt x="7254" y="2932"/>
                  </a:lnTo>
                  <a:lnTo>
                    <a:pt x="7181" y="2712"/>
                  </a:lnTo>
                  <a:lnTo>
                    <a:pt x="7132" y="2492"/>
                  </a:lnTo>
                  <a:lnTo>
                    <a:pt x="7034" y="2272"/>
                  </a:lnTo>
                  <a:lnTo>
                    <a:pt x="6839" y="1857"/>
                  </a:lnTo>
                  <a:lnTo>
                    <a:pt x="5325" y="3347"/>
                  </a:lnTo>
                  <a:lnTo>
                    <a:pt x="5349" y="3640"/>
                  </a:lnTo>
                  <a:lnTo>
                    <a:pt x="5349" y="3811"/>
                  </a:lnTo>
                  <a:lnTo>
                    <a:pt x="5325" y="3982"/>
                  </a:lnTo>
                  <a:lnTo>
                    <a:pt x="5276" y="4153"/>
                  </a:lnTo>
                  <a:lnTo>
                    <a:pt x="5227" y="4299"/>
                  </a:lnTo>
                  <a:lnTo>
                    <a:pt x="5154" y="4446"/>
                  </a:lnTo>
                  <a:lnTo>
                    <a:pt x="5080" y="4592"/>
                  </a:lnTo>
                  <a:lnTo>
                    <a:pt x="4983" y="4739"/>
                  </a:lnTo>
                  <a:lnTo>
                    <a:pt x="4860" y="4861"/>
                  </a:lnTo>
                  <a:lnTo>
                    <a:pt x="4738" y="4959"/>
                  </a:lnTo>
                  <a:lnTo>
                    <a:pt x="4616" y="5056"/>
                  </a:lnTo>
                  <a:lnTo>
                    <a:pt x="4470" y="5154"/>
                  </a:lnTo>
                  <a:lnTo>
                    <a:pt x="4323" y="5203"/>
                  </a:lnTo>
                  <a:lnTo>
                    <a:pt x="4177" y="5276"/>
                  </a:lnTo>
                  <a:lnTo>
                    <a:pt x="4006" y="5301"/>
                  </a:lnTo>
                  <a:lnTo>
                    <a:pt x="3835" y="5349"/>
                  </a:lnTo>
                  <a:lnTo>
                    <a:pt x="3493" y="5349"/>
                  </a:lnTo>
                  <a:lnTo>
                    <a:pt x="3322" y="5301"/>
                  </a:lnTo>
                  <a:lnTo>
                    <a:pt x="3151" y="5276"/>
                  </a:lnTo>
                  <a:lnTo>
                    <a:pt x="3004" y="5203"/>
                  </a:lnTo>
                  <a:lnTo>
                    <a:pt x="2858" y="5154"/>
                  </a:lnTo>
                  <a:lnTo>
                    <a:pt x="2711" y="5056"/>
                  </a:lnTo>
                  <a:lnTo>
                    <a:pt x="2589" y="4959"/>
                  </a:lnTo>
                  <a:lnTo>
                    <a:pt x="2467" y="4861"/>
                  </a:lnTo>
                  <a:lnTo>
                    <a:pt x="2345" y="4739"/>
                  </a:lnTo>
                  <a:lnTo>
                    <a:pt x="2247" y="4592"/>
                  </a:lnTo>
                  <a:lnTo>
                    <a:pt x="2174" y="4446"/>
                  </a:lnTo>
                  <a:lnTo>
                    <a:pt x="2101" y="4299"/>
                  </a:lnTo>
                  <a:lnTo>
                    <a:pt x="2027" y="4153"/>
                  </a:lnTo>
                  <a:lnTo>
                    <a:pt x="2003" y="3982"/>
                  </a:lnTo>
                  <a:lnTo>
                    <a:pt x="1979" y="3811"/>
                  </a:lnTo>
                  <a:lnTo>
                    <a:pt x="1954" y="3640"/>
                  </a:lnTo>
                  <a:lnTo>
                    <a:pt x="1979" y="3469"/>
                  </a:lnTo>
                  <a:lnTo>
                    <a:pt x="2003" y="3298"/>
                  </a:lnTo>
                  <a:lnTo>
                    <a:pt x="2027" y="3151"/>
                  </a:lnTo>
                  <a:lnTo>
                    <a:pt x="2101" y="2980"/>
                  </a:lnTo>
                  <a:lnTo>
                    <a:pt x="2174" y="2834"/>
                  </a:lnTo>
                  <a:lnTo>
                    <a:pt x="2247" y="2687"/>
                  </a:lnTo>
                  <a:lnTo>
                    <a:pt x="2345" y="2565"/>
                  </a:lnTo>
                  <a:lnTo>
                    <a:pt x="2467" y="2443"/>
                  </a:lnTo>
                  <a:lnTo>
                    <a:pt x="2589" y="2345"/>
                  </a:lnTo>
                  <a:lnTo>
                    <a:pt x="2711" y="2248"/>
                  </a:lnTo>
                  <a:lnTo>
                    <a:pt x="2858" y="2150"/>
                  </a:lnTo>
                  <a:lnTo>
                    <a:pt x="3004" y="2077"/>
                  </a:lnTo>
                  <a:lnTo>
                    <a:pt x="3151" y="2028"/>
                  </a:lnTo>
                  <a:lnTo>
                    <a:pt x="3322" y="1979"/>
                  </a:lnTo>
                  <a:lnTo>
                    <a:pt x="3493" y="1955"/>
                  </a:lnTo>
                  <a:lnTo>
                    <a:pt x="3664" y="1955"/>
                  </a:lnTo>
                  <a:lnTo>
                    <a:pt x="3957" y="1979"/>
                  </a:lnTo>
                  <a:lnTo>
                    <a:pt x="5447" y="465"/>
                  </a:lnTo>
                  <a:lnTo>
                    <a:pt x="5056" y="269"/>
                  </a:lnTo>
                  <a:lnTo>
                    <a:pt x="4836" y="196"/>
                  </a:lnTo>
                  <a:lnTo>
                    <a:pt x="4616" y="123"/>
                  </a:lnTo>
                  <a:lnTo>
                    <a:pt x="4372" y="74"/>
                  </a:lnTo>
                  <a:lnTo>
                    <a:pt x="4152" y="25"/>
                  </a:lnTo>
                  <a:lnTo>
                    <a:pt x="3908" y="1"/>
                  </a:ln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4343"/>
                </a:solidFill>
              </a:endParaRPr>
            </a:p>
          </p:txBody>
        </p:sp>
        <p:sp>
          <p:nvSpPr>
            <p:cNvPr id="104" name="Google Shape;104;p16"/>
            <p:cNvSpPr/>
            <p:nvPr/>
          </p:nvSpPr>
          <p:spPr>
            <a:xfrm>
              <a:off x="5981175" y="2005125"/>
              <a:ext cx="75125" cy="70850"/>
            </a:xfrm>
            <a:custGeom>
              <a:avLst/>
              <a:gdLst/>
              <a:ahLst/>
              <a:cxnLst/>
              <a:rect l="l" t="t" r="r" b="b"/>
              <a:pathLst>
                <a:path w="3005" h="2834" extrusionOk="0">
                  <a:moveTo>
                    <a:pt x="1466" y="0"/>
                  </a:moveTo>
                  <a:lnTo>
                    <a:pt x="294" y="1173"/>
                  </a:lnTo>
                  <a:lnTo>
                    <a:pt x="172" y="1319"/>
                  </a:lnTo>
                  <a:lnTo>
                    <a:pt x="74" y="1490"/>
                  </a:lnTo>
                  <a:lnTo>
                    <a:pt x="25" y="1661"/>
                  </a:lnTo>
                  <a:lnTo>
                    <a:pt x="1" y="1857"/>
                  </a:lnTo>
                  <a:lnTo>
                    <a:pt x="25" y="2052"/>
                  </a:lnTo>
                  <a:lnTo>
                    <a:pt x="74" y="2223"/>
                  </a:lnTo>
                  <a:lnTo>
                    <a:pt x="172" y="2394"/>
                  </a:lnTo>
                  <a:lnTo>
                    <a:pt x="294" y="2540"/>
                  </a:lnTo>
                  <a:lnTo>
                    <a:pt x="440" y="2663"/>
                  </a:lnTo>
                  <a:lnTo>
                    <a:pt x="611" y="2760"/>
                  </a:lnTo>
                  <a:lnTo>
                    <a:pt x="807" y="2809"/>
                  </a:lnTo>
                  <a:lnTo>
                    <a:pt x="978" y="2833"/>
                  </a:lnTo>
                  <a:lnTo>
                    <a:pt x="1173" y="2809"/>
                  </a:lnTo>
                  <a:lnTo>
                    <a:pt x="1344" y="2760"/>
                  </a:lnTo>
                  <a:lnTo>
                    <a:pt x="1515" y="2663"/>
                  </a:lnTo>
                  <a:lnTo>
                    <a:pt x="1686" y="2540"/>
                  </a:lnTo>
                  <a:lnTo>
                    <a:pt x="2858" y="1368"/>
                  </a:lnTo>
                  <a:lnTo>
                    <a:pt x="3005" y="1197"/>
                  </a:lnTo>
                  <a:lnTo>
                    <a:pt x="2590" y="928"/>
                  </a:lnTo>
                  <a:lnTo>
                    <a:pt x="2199" y="635"/>
                  </a:lnTo>
                  <a:lnTo>
                    <a:pt x="1808" y="342"/>
                  </a:lnTo>
                  <a:lnTo>
                    <a:pt x="1466" y="0"/>
                  </a:ln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4343"/>
                </a:solidFill>
              </a:endParaRPr>
            </a:p>
          </p:txBody>
        </p:sp>
        <p:sp>
          <p:nvSpPr>
            <p:cNvPr id="105" name="Google Shape;105;p16"/>
            <p:cNvSpPr/>
            <p:nvPr/>
          </p:nvSpPr>
          <p:spPr>
            <a:xfrm>
              <a:off x="6263875" y="2005125"/>
              <a:ext cx="74525" cy="70850"/>
            </a:xfrm>
            <a:custGeom>
              <a:avLst/>
              <a:gdLst/>
              <a:ahLst/>
              <a:cxnLst/>
              <a:rect l="l" t="t" r="r" b="b"/>
              <a:pathLst>
                <a:path w="2981" h="2834" extrusionOk="0">
                  <a:moveTo>
                    <a:pt x="1539" y="0"/>
                  </a:moveTo>
                  <a:lnTo>
                    <a:pt x="1173" y="342"/>
                  </a:lnTo>
                  <a:lnTo>
                    <a:pt x="807" y="635"/>
                  </a:lnTo>
                  <a:lnTo>
                    <a:pt x="416" y="928"/>
                  </a:lnTo>
                  <a:lnTo>
                    <a:pt x="1" y="1197"/>
                  </a:lnTo>
                  <a:lnTo>
                    <a:pt x="123" y="1368"/>
                  </a:lnTo>
                  <a:lnTo>
                    <a:pt x="1319" y="2540"/>
                  </a:lnTo>
                  <a:lnTo>
                    <a:pt x="1466" y="2663"/>
                  </a:lnTo>
                  <a:lnTo>
                    <a:pt x="1637" y="2760"/>
                  </a:lnTo>
                  <a:lnTo>
                    <a:pt x="1832" y="2809"/>
                  </a:lnTo>
                  <a:lnTo>
                    <a:pt x="2003" y="2833"/>
                  </a:lnTo>
                  <a:lnTo>
                    <a:pt x="2199" y="2809"/>
                  </a:lnTo>
                  <a:lnTo>
                    <a:pt x="2370" y="2760"/>
                  </a:lnTo>
                  <a:lnTo>
                    <a:pt x="2541" y="2663"/>
                  </a:lnTo>
                  <a:lnTo>
                    <a:pt x="2712" y="2540"/>
                  </a:lnTo>
                  <a:lnTo>
                    <a:pt x="2834" y="2394"/>
                  </a:lnTo>
                  <a:lnTo>
                    <a:pt x="2931" y="2223"/>
                  </a:lnTo>
                  <a:lnTo>
                    <a:pt x="2980" y="2052"/>
                  </a:lnTo>
                  <a:lnTo>
                    <a:pt x="2980" y="1857"/>
                  </a:lnTo>
                  <a:lnTo>
                    <a:pt x="2980" y="1661"/>
                  </a:lnTo>
                  <a:lnTo>
                    <a:pt x="2931" y="1490"/>
                  </a:lnTo>
                  <a:lnTo>
                    <a:pt x="2834" y="1319"/>
                  </a:lnTo>
                  <a:lnTo>
                    <a:pt x="2712" y="1173"/>
                  </a:lnTo>
                  <a:lnTo>
                    <a:pt x="1539" y="0"/>
                  </a:ln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4343"/>
                </a:solidFill>
              </a:endParaRPr>
            </a:p>
          </p:txBody>
        </p:sp>
        <p:sp>
          <p:nvSpPr>
            <p:cNvPr id="106" name="Google Shape;106;p16"/>
            <p:cNvSpPr/>
            <p:nvPr/>
          </p:nvSpPr>
          <p:spPr>
            <a:xfrm>
              <a:off x="6147875" y="1619250"/>
              <a:ext cx="251575" cy="255850"/>
            </a:xfrm>
            <a:custGeom>
              <a:avLst/>
              <a:gdLst/>
              <a:ahLst/>
              <a:cxnLst/>
              <a:rect l="l" t="t" r="r" b="b"/>
              <a:pathLst>
                <a:path w="10063" h="10234" extrusionOk="0">
                  <a:moveTo>
                    <a:pt x="7352" y="0"/>
                  </a:moveTo>
                  <a:lnTo>
                    <a:pt x="7254" y="24"/>
                  </a:lnTo>
                  <a:lnTo>
                    <a:pt x="7181" y="73"/>
                  </a:lnTo>
                  <a:lnTo>
                    <a:pt x="7083" y="147"/>
                  </a:lnTo>
                  <a:lnTo>
                    <a:pt x="5447" y="1758"/>
                  </a:lnTo>
                  <a:lnTo>
                    <a:pt x="5373" y="1856"/>
                  </a:lnTo>
                  <a:lnTo>
                    <a:pt x="5300" y="1978"/>
                  </a:lnTo>
                  <a:lnTo>
                    <a:pt x="5227" y="2125"/>
                  </a:lnTo>
                  <a:lnTo>
                    <a:pt x="5178" y="2247"/>
                  </a:lnTo>
                  <a:lnTo>
                    <a:pt x="5154" y="2393"/>
                  </a:lnTo>
                  <a:lnTo>
                    <a:pt x="5129" y="2540"/>
                  </a:lnTo>
                  <a:lnTo>
                    <a:pt x="5129" y="2687"/>
                  </a:lnTo>
                  <a:lnTo>
                    <a:pt x="5129" y="2809"/>
                  </a:lnTo>
                  <a:lnTo>
                    <a:pt x="5349" y="3981"/>
                  </a:lnTo>
                  <a:lnTo>
                    <a:pt x="5398" y="4152"/>
                  </a:lnTo>
                  <a:lnTo>
                    <a:pt x="147" y="9403"/>
                  </a:lnTo>
                  <a:lnTo>
                    <a:pt x="74" y="9476"/>
                  </a:lnTo>
                  <a:lnTo>
                    <a:pt x="25" y="9574"/>
                  </a:lnTo>
                  <a:lnTo>
                    <a:pt x="0" y="9672"/>
                  </a:lnTo>
                  <a:lnTo>
                    <a:pt x="0" y="9745"/>
                  </a:lnTo>
                  <a:lnTo>
                    <a:pt x="0" y="9843"/>
                  </a:lnTo>
                  <a:lnTo>
                    <a:pt x="25" y="9940"/>
                  </a:lnTo>
                  <a:lnTo>
                    <a:pt x="74" y="10013"/>
                  </a:lnTo>
                  <a:lnTo>
                    <a:pt x="147" y="10087"/>
                  </a:lnTo>
                  <a:lnTo>
                    <a:pt x="220" y="10160"/>
                  </a:lnTo>
                  <a:lnTo>
                    <a:pt x="293" y="10209"/>
                  </a:lnTo>
                  <a:lnTo>
                    <a:pt x="391" y="10233"/>
                  </a:lnTo>
                  <a:lnTo>
                    <a:pt x="586" y="10233"/>
                  </a:lnTo>
                  <a:lnTo>
                    <a:pt x="660" y="10209"/>
                  </a:lnTo>
                  <a:lnTo>
                    <a:pt x="757" y="10160"/>
                  </a:lnTo>
                  <a:lnTo>
                    <a:pt x="831" y="10087"/>
                  </a:lnTo>
                  <a:lnTo>
                    <a:pt x="6204" y="4738"/>
                  </a:lnTo>
                  <a:lnTo>
                    <a:pt x="7254" y="4909"/>
                  </a:lnTo>
                  <a:lnTo>
                    <a:pt x="7376" y="4933"/>
                  </a:lnTo>
                  <a:lnTo>
                    <a:pt x="7523" y="4933"/>
                  </a:lnTo>
                  <a:lnTo>
                    <a:pt x="7645" y="4909"/>
                  </a:lnTo>
                  <a:lnTo>
                    <a:pt x="7791" y="4860"/>
                  </a:lnTo>
                  <a:lnTo>
                    <a:pt x="7938" y="4811"/>
                  </a:lnTo>
                  <a:lnTo>
                    <a:pt x="8060" y="4763"/>
                  </a:lnTo>
                  <a:lnTo>
                    <a:pt x="8182" y="4689"/>
                  </a:lnTo>
                  <a:lnTo>
                    <a:pt x="8280" y="4592"/>
                  </a:lnTo>
                  <a:lnTo>
                    <a:pt x="9916" y="2955"/>
                  </a:lnTo>
                  <a:lnTo>
                    <a:pt x="9989" y="2882"/>
                  </a:lnTo>
                  <a:lnTo>
                    <a:pt x="10038" y="2784"/>
                  </a:lnTo>
                  <a:lnTo>
                    <a:pt x="10063" y="2711"/>
                  </a:lnTo>
                  <a:lnTo>
                    <a:pt x="10038" y="2613"/>
                  </a:lnTo>
                  <a:lnTo>
                    <a:pt x="10014" y="2564"/>
                  </a:lnTo>
                  <a:lnTo>
                    <a:pt x="9940" y="2491"/>
                  </a:lnTo>
                  <a:lnTo>
                    <a:pt x="9843" y="2442"/>
                  </a:lnTo>
                  <a:lnTo>
                    <a:pt x="9745" y="2418"/>
                  </a:lnTo>
                  <a:lnTo>
                    <a:pt x="8695" y="2223"/>
                  </a:lnTo>
                  <a:lnTo>
                    <a:pt x="9721" y="1197"/>
                  </a:lnTo>
                  <a:lnTo>
                    <a:pt x="9794" y="1123"/>
                  </a:lnTo>
                  <a:lnTo>
                    <a:pt x="9843" y="1026"/>
                  </a:lnTo>
                  <a:lnTo>
                    <a:pt x="9867" y="953"/>
                  </a:lnTo>
                  <a:lnTo>
                    <a:pt x="9867" y="855"/>
                  </a:lnTo>
                  <a:lnTo>
                    <a:pt x="9867" y="757"/>
                  </a:lnTo>
                  <a:lnTo>
                    <a:pt x="9843" y="659"/>
                  </a:lnTo>
                  <a:lnTo>
                    <a:pt x="9794" y="586"/>
                  </a:lnTo>
                  <a:lnTo>
                    <a:pt x="9721" y="513"/>
                  </a:lnTo>
                  <a:lnTo>
                    <a:pt x="9647" y="440"/>
                  </a:lnTo>
                  <a:lnTo>
                    <a:pt x="9574" y="391"/>
                  </a:lnTo>
                  <a:lnTo>
                    <a:pt x="9476" y="366"/>
                  </a:lnTo>
                  <a:lnTo>
                    <a:pt x="9281" y="366"/>
                  </a:lnTo>
                  <a:lnTo>
                    <a:pt x="9208" y="391"/>
                  </a:lnTo>
                  <a:lnTo>
                    <a:pt x="9110" y="440"/>
                  </a:lnTo>
                  <a:lnTo>
                    <a:pt x="9037" y="513"/>
                  </a:lnTo>
                  <a:lnTo>
                    <a:pt x="7889" y="1661"/>
                  </a:lnTo>
                  <a:lnTo>
                    <a:pt x="7840" y="1490"/>
                  </a:lnTo>
                  <a:lnTo>
                    <a:pt x="7620" y="318"/>
                  </a:lnTo>
                  <a:lnTo>
                    <a:pt x="7596" y="195"/>
                  </a:lnTo>
                  <a:lnTo>
                    <a:pt x="7547" y="98"/>
                  </a:lnTo>
                  <a:lnTo>
                    <a:pt x="7498" y="49"/>
                  </a:lnTo>
                  <a:lnTo>
                    <a:pt x="7425" y="0"/>
                  </a:ln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4343"/>
                </a:solidFill>
              </a:endParaRPr>
            </a:p>
          </p:txBody>
        </p:sp>
      </p:grp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17"/>
          <p:cNvSpPr txBox="1">
            <a:spLocks noGrp="1"/>
          </p:cNvSpPr>
          <p:nvPr>
            <p:ph type="title"/>
          </p:nvPr>
        </p:nvSpPr>
        <p:spPr>
          <a:xfrm>
            <a:off x="1379650" y="530100"/>
            <a:ext cx="6725400" cy="79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solidFill>
                  <a:srgbClr val="000000"/>
                </a:solidFill>
              </a:rPr>
              <a:t>What we’re doing today</a:t>
            </a:r>
            <a:endParaRPr sz="3000">
              <a:solidFill>
                <a:srgbClr val="000000"/>
              </a:solidFill>
            </a:endParaRPr>
          </a:p>
        </p:txBody>
      </p:sp>
      <p:sp>
        <p:nvSpPr>
          <p:cNvPr id="112" name="Google Shape;112;p17"/>
          <p:cNvSpPr txBox="1">
            <a:spLocks noGrp="1"/>
          </p:cNvSpPr>
          <p:nvPr>
            <p:ph type="sldNum" idx="12"/>
          </p:nvPr>
        </p:nvSpPr>
        <p:spPr>
          <a:xfrm>
            <a:off x="4297650" y="4613400"/>
            <a:ext cx="548700" cy="530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4</a:t>
            </a:fld>
            <a:endParaRPr/>
          </a:p>
        </p:txBody>
      </p:sp>
      <p:grpSp>
        <p:nvGrpSpPr>
          <p:cNvPr id="113" name="Google Shape;113;p17"/>
          <p:cNvGrpSpPr/>
          <p:nvPr/>
        </p:nvGrpSpPr>
        <p:grpSpPr>
          <a:xfrm>
            <a:off x="811110" y="747615"/>
            <a:ext cx="255398" cy="361754"/>
            <a:chOff x="3984000" y="1594200"/>
            <a:chExt cx="357800" cy="506800"/>
          </a:xfrm>
        </p:grpSpPr>
        <p:sp>
          <p:nvSpPr>
            <p:cNvPr id="114" name="Google Shape;114;p17"/>
            <p:cNvSpPr/>
            <p:nvPr/>
          </p:nvSpPr>
          <p:spPr>
            <a:xfrm>
              <a:off x="3984000" y="1597875"/>
              <a:ext cx="44575" cy="503125"/>
            </a:xfrm>
            <a:custGeom>
              <a:avLst/>
              <a:gdLst/>
              <a:ahLst/>
              <a:cxnLst/>
              <a:rect l="l" t="t" r="r" b="b"/>
              <a:pathLst>
                <a:path w="1783" h="20125" extrusionOk="0">
                  <a:moveTo>
                    <a:pt x="391" y="0"/>
                  </a:moveTo>
                  <a:lnTo>
                    <a:pt x="293" y="25"/>
                  </a:lnTo>
                  <a:lnTo>
                    <a:pt x="220" y="73"/>
                  </a:lnTo>
                  <a:lnTo>
                    <a:pt x="147" y="147"/>
                  </a:lnTo>
                  <a:lnTo>
                    <a:pt x="98" y="220"/>
                  </a:lnTo>
                  <a:lnTo>
                    <a:pt x="49" y="293"/>
                  </a:lnTo>
                  <a:lnTo>
                    <a:pt x="24" y="391"/>
                  </a:lnTo>
                  <a:lnTo>
                    <a:pt x="0" y="489"/>
                  </a:lnTo>
                  <a:lnTo>
                    <a:pt x="0" y="20125"/>
                  </a:lnTo>
                  <a:lnTo>
                    <a:pt x="1783" y="20125"/>
                  </a:lnTo>
                  <a:lnTo>
                    <a:pt x="1783" y="489"/>
                  </a:lnTo>
                  <a:lnTo>
                    <a:pt x="1783" y="391"/>
                  </a:lnTo>
                  <a:lnTo>
                    <a:pt x="1734" y="293"/>
                  </a:lnTo>
                  <a:lnTo>
                    <a:pt x="1710" y="220"/>
                  </a:lnTo>
                  <a:lnTo>
                    <a:pt x="1636" y="147"/>
                  </a:lnTo>
                  <a:lnTo>
                    <a:pt x="1563" y="73"/>
                  </a:lnTo>
                  <a:lnTo>
                    <a:pt x="1490" y="25"/>
                  </a:lnTo>
                  <a:lnTo>
                    <a:pt x="1392" y="0"/>
                  </a:ln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4343"/>
                </a:solidFill>
              </a:endParaRPr>
            </a:p>
          </p:txBody>
        </p:sp>
        <p:sp>
          <p:nvSpPr>
            <p:cNvPr id="115" name="Google Shape;115;p17"/>
            <p:cNvSpPr/>
            <p:nvPr/>
          </p:nvSpPr>
          <p:spPr>
            <a:xfrm>
              <a:off x="4041375" y="1594200"/>
              <a:ext cx="300425" cy="229600"/>
            </a:xfrm>
            <a:custGeom>
              <a:avLst/>
              <a:gdLst/>
              <a:ahLst/>
              <a:cxnLst/>
              <a:rect l="l" t="t" r="r" b="b"/>
              <a:pathLst>
                <a:path w="12017" h="9184" extrusionOk="0">
                  <a:moveTo>
                    <a:pt x="2541" y="1"/>
                  </a:moveTo>
                  <a:lnTo>
                    <a:pt x="2174" y="25"/>
                  </a:lnTo>
                  <a:lnTo>
                    <a:pt x="1808" y="74"/>
                  </a:lnTo>
                  <a:lnTo>
                    <a:pt x="1442" y="123"/>
                  </a:lnTo>
                  <a:lnTo>
                    <a:pt x="1100" y="245"/>
                  </a:lnTo>
                  <a:lnTo>
                    <a:pt x="734" y="367"/>
                  </a:lnTo>
                  <a:lnTo>
                    <a:pt x="367" y="538"/>
                  </a:lnTo>
                  <a:lnTo>
                    <a:pt x="1" y="758"/>
                  </a:lnTo>
                  <a:lnTo>
                    <a:pt x="1" y="8427"/>
                  </a:lnTo>
                  <a:lnTo>
                    <a:pt x="367" y="8207"/>
                  </a:lnTo>
                  <a:lnTo>
                    <a:pt x="734" y="8036"/>
                  </a:lnTo>
                  <a:lnTo>
                    <a:pt x="1100" y="7889"/>
                  </a:lnTo>
                  <a:lnTo>
                    <a:pt x="1442" y="7792"/>
                  </a:lnTo>
                  <a:lnTo>
                    <a:pt x="1808" y="7718"/>
                  </a:lnTo>
                  <a:lnTo>
                    <a:pt x="2174" y="7694"/>
                  </a:lnTo>
                  <a:lnTo>
                    <a:pt x="2541" y="7670"/>
                  </a:lnTo>
                  <a:lnTo>
                    <a:pt x="2883" y="7694"/>
                  </a:lnTo>
                  <a:lnTo>
                    <a:pt x="3249" y="7718"/>
                  </a:lnTo>
                  <a:lnTo>
                    <a:pt x="3615" y="7767"/>
                  </a:lnTo>
                  <a:lnTo>
                    <a:pt x="3982" y="7840"/>
                  </a:lnTo>
                  <a:lnTo>
                    <a:pt x="4324" y="7914"/>
                  </a:lnTo>
                  <a:lnTo>
                    <a:pt x="5056" y="8134"/>
                  </a:lnTo>
                  <a:lnTo>
                    <a:pt x="5765" y="8353"/>
                  </a:lnTo>
                  <a:lnTo>
                    <a:pt x="6497" y="8573"/>
                  </a:lnTo>
                  <a:lnTo>
                    <a:pt x="7206" y="8793"/>
                  </a:lnTo>
                  <a:lnTo>
                    <a:pt x="7938" y="8988"/>
                  </a:lnTo>
                  <a:lnTo>
                    <a:pt x="8305" y="9062"/>
                  </a:lnTo>
                  <a:lnTo>
                    <a:pt x="8647" y="9110"/>
                  </a:lnTo>
                  <a:lnTo>
                    <a:pt x="9013" y="9159"/>
                  </a:lnTo>
                  <a:lnTo>
                    <a:pt x="9379" y="9184"/>
                  </a:lnTo>
                  <a:lnTo>
                    <a:pt x="9746" y="9159"/>
                  </a:lnTo>
                  <a:lnTo>
                    <a:pt x="10088" y="9135"/>
                  </a:lnTo>
                  <a:lnTo>
                    <a:pt x="10454" y="9086"/>
                  </a:lnTo>
                  <a:lnTo>
                    <a:pt x="10820" y="8988"/>
                  </a:lnTo>
                  <a:lnTo>
                    <a:pt x="11187" y="8866"/>
                  </a:lnTo>
                  <a:lnTo>
                    <a:pt x="11529" y="8695"/>
                  </a:lnTo>
                  <a:lnTo>
                    <a:pt x="11699" y="8598"/>
                  </a:lnTo>
                  <a:lnTo>
                    <a:pt x="11822" y="8500"/>
                  </a:lnTo>
                  <a:lnTo>
                    <a:pt x="11895" y="8378"/>
                  </a:lnTo>
                  <a:lnTo>
                    <a:pt x="11968" y="8256"/>
                  </a:lnTo>
                  <a:lnTo>
                    <a:pt x="12017" y="8134"/>
                  </a:lnTo>
                  <a:lnTo>
                    <a:pt x="12017" y="8011"/>
                  </a:lnTo>
                  <a:lnTo>
                    <a:pt x="11968" y="7914"/>
                  </a:lnTo>
                  <a:lnTo>
                    <a:pt x="11919" y="7816"/>
                  </a:lnTo>
                  <a:lnTo>
                    <a:pt x="11529" y="7425"/>
                  </a:lnTo>
                  <a:lnTo>
                    <a:pt x="11138" y="6961"/>
                  </a:lnTo>
                  <a:lnTo>
                    <a:pt x="10771" y="6473"/>
                  </a:lnTo>
                  <a:lnTo>
                    <a:pt x="10381" y="5960"/>
                  </a:lnTo>
                  <a:lnTo>
                    <a:pt x="10307" y="5813"/>
                  </a:lnTo>
                  <a:lnTo>
                    <a:pt x="10259" y="5667"/>
                  </a:lnTo>
                  <a:lnTo>
                    <a:pt x="10234" y="5496"/>
                  </a:lnTo>
                  <a:lnTo>
                    <a:pt x="10210" y="5300"/>
                  </a:lnTo>
                  <a:lnTo>
                    <a:pt x="10234" y="5130"/>
                  </a:lnTo>
                  <a:lnTo>
                    <a:pt x="10259" y="4959"/>
                  </a:lnTo>
                  <a:lnTo>
                    <a:pt x="10307" y="4788"/>
                  </a:lnTo>
                  <a:lnTo>
                    <a:pt x="10381" y="4617"/>
                  </a:lnTo>
                  <a:lnTo>
                    <a:pt x="10771" y="3884"/>
                  </a:lnTo>
                  <a:lnTo>
                    <a:pt x="11138" y="3127"/>
                  </a:lnTo>
                  <a:lnTo>
                    <a:pt x="11529" y="2345"/>
                  </a:lnTo>
                  <a:lnTo>
                    <a:pt x="11919" y="1490"/>
                  </a:lnTo>
                  <a:lnTo>
                    <a:pt x="11993" y="1320"/>
                  </a:lnTo>
                  <a:lnTo>
                    <a:pt x="12017" y="1173"/>
                  </a:lnTo>
                  <a:lnTo>
                    <a:pt x="12017" y="1051"/>
                  </a:lnTo>
                  <a:lnTo>
                    <a:pt x="11968" y="978"/>
                  </a:lnTo>
                  <a:lnTo>
                    <a:pt x="11895" y="953"/>
                  </a:lnTo>
                  <a:lnTo>
                    <a:pt x="11822" y="929"/>
                  </a:lnTo>
                  <a:lnTo>
                    <a:pt x="11699" y="978"/>
                  </a:lnTo>
                  <a:lnTo>
                    <a:pt x="11529" y="1026"/>
                  </a:lnTo>
                  <a:lnTo>
                    <a:pt x="11187" y="1197"/>
                  </a:lnTo>
                  <a:lnTo>
                    <a:pt x="10820" y="1320"/>
                  </a:lnTo>
                  <a:lnTo>
                    <a:pt x="10454" y="1417"/>
                  </a:lnTo>
                  <a:lnTo>
                    <a:pt x="10088" y="1466"/>
                  </a:lnTo>
                  <a:lnTo>
                    <a:pt x="9746" y="1515"/>
                  </a:lnTo>
                  <a:lnTo>
                    <a:pt x="9379" y="1515"/>
                  </a:lnTo>
                  <a:lnTo>
                    <a:pt x="9013" y="1490"/>
                  </a:lnTo>
                  <a:lnTo>
                    <a:pt x="8647" y="1466"/>
                  </a:lnTo>
                  <a:lnTo>
                    <a:pt x="8305" y="1393"/>
                  </a:lnTo>
                  <a:lnTo>
                    <a:pt x="7938" y="1320"/>
                  </a:lnTo>
                  <a:lnTo>
                    <a:pt x="7206" y="1149"/>
                  </a:lnTo>
                  <a:lnTo>
                    <a:pt x="6497" y="929"/>
                  </a:lnTo>
                  <a:lnTo>
                    <a:pt x="5765" y="685"/>
                  </a:lnTo>
                  <a:lnTo>
                    <a:pt x="5056" y="465"/>
                  </a:lnTo>
                  <a:lnTo>
                    <a:pt x="4324" y="269"/>
                  </a:lnTo>
                  <a:lnTo>
                    <a:pt x="3982" y="172"/>
                  </a:lnTo>
                  <a:lnTo>
                    <a:pt x="3615" y="98"/>
                  </a:lnTo>
                  <a:lnTo>
                    <a:pt x="3249" y="50"/>
                  </a:lnTo>
                  <a:lnTo>
                    <a:pt x="2883" y="25"/>
                  </a:lnTo>
                  <a:lnTo>
                    <a:pt x="2541" y="1"/>
                  </a:ln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4343"/>
                </a:solidFill>
              </a:endParaRPr>
            </a:p>
          </p:txBody>
        </p:sp>
      </p:grpSp>
      <p:sp>
        <p:nvSpPr>
          <p:cNvPr id="116" name="Google Shape;116;p17"/>
          <p:cNvSpPr txBox="1">
            <a:spLocks noGrp="1"/>
          </p:cNvSpPr>
          <p:nvPr>
            <p:ph type="body" idx="1"/>
          </p:nvPr>
        </p:nvSpPr>
        <p:spPr>
          <a:xfrm>
            <a:off x="1379650" y="1502274"/>
            <a:ext cx="6725400" cy="280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vo"/>
              <a:buChar char="❏"/>
            </a:pPr>
            <a:r>
              <a:rPr lang="en" sz="1800" b="1">
                <a:solidFill>
                  <a:schemeClr val="dk1"/>
                </a:solidFill>
                <a:latin typeface="Arvo"/>
                <a:ea typeface="Arvo"/>
                <a:cs typeface="Arvo"/>
                <a:sym typeface="Arvo"/>
              </a:rPr>
              <a:t>Examining scenarios </a:t>
            </a:r>
            <a:r>
              <a:rPr lang="en" sz="1800">
                <a:solidFill>
                  <a:schemeClr val="dk1"/>
                </a:solidFill>
                <a:latin typeface="Arvo"/>
                <a:ea typeface="Arvo"/>
                <a:cs typeface="Arvo"/>
                <a:sym typeface="Arvo"/>
              </a:rPr>
              <a:t>for </a:t>
            </a:r>
            <a:r>
              <a:rPr lang="en" sz="1800" b="1">
                <a:solidFill>
                  <a:schemeClr val="dk1"/>
                </a:solidFill>
                <a:latin typeface="Arvo"/>
                <a:ea typeface="Arvo"/>
                <a:cs typeface="Arvo"/>
                <a:sym typeface="Arvo"/>
              </a:rPr>
              <a:t>opportunities &amp; challenges</a:t>
            </a:r>
            <a:r>
              <a:rPr lang="en" sz="1800">
                <a:solidFill>
                  <a:schemeClr val="dk1"/>
                </a:solidFill>
                <a:latin typeface="Arvo"/>
                <a:ea typeface="Arvo"/>
                <a:cs typeface="Arvo"/>
                <a:sym typeface="Arvo"/>
              </a:rPr>
              <a:t> in faculty course materials adoption</a:t>
            </a:r>
            <a:endParaRPr sz="1800">
              <a:solidFill>
                <a:schemeClr val="dk1"/>
              </a:solidFill>
              <a:latin typeface="Arvo"/>
              <a:ea typeface="Arvo"/>
              <a:cs typeface="Arvo"/>
              <a:sym typeface="Arvo"/>
            </a:endParaRPr>
          </a:p>
          <a:p>
            <a:pPr marL="457200" lvl="0" indent="-34290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vo"/>
              <a:buChar char="❏"/>
            </a:pPr>
            <a:r>
              <a:rPr lang="en" sz="1800">
                <a:solidFill>
                  <a:schemeClr val="dk1"/>
                </a:solidFill>
                <a:latin typeface="Arvo"/>
                <a:ea typeface="Arvo"/>
                <a:cs typeface="Arvo"/>
                <a:sym typeface="Arvo"/>
              </a:rPr>
              <a:t>Hearing examples of relevant </a:t>
            </a:r>
            <a:r>
              <a:rPr lang="en" sz="1800" b="1">
                <a:solidFill>
                  <a:schemeClr val="dk1"/>
                </a:solidFill>
                <a:latin typeface="Arvo"/>
                <a:ea typeface="Arvo"/>
                <a:cs typeface="Arvo"/>
                <a:sym typeface="Arvo"/>
              </a:rPr>
              <a:t>cross-departmental knowledge</a:t>
            </a:r>
            <a:endParaRPr sz="1800" b="1">
              <a:solidFill>
                <a:schemeClr val="dk1"/>
              </a:solidFill>
              <a:latin typeface="Arvo"/>
              <a:ea typeface="Arvo"/>
              <a:cs typeface="Arvo"/>
              <a:sym typeface="Arvo"/>
            </a:endParaRPr>
          </a:p>
          <a:p>
            <a:pPr marL="457200" lvl="0" indent="-34290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vo"/>
              <a:buChar char="❏"/>
            </a:pPr>
            <a:r>
              <a:rPr lang="en" sz="1800">
                <a:solidFill>
                  <a:schemeClr val="dk1"/>
                </a:solidFill>
                <a:latin typeface="Arvo"/>
                <a:ea typeface="Arvo"/>
                <a:cs typeface="Arvo"/>
                <a:sym typeface="Arvo"/>
              </a:rPr>
              <a:t>Locating </a:t>
            </a:r>
            <a:r>
              <a:rPr lang="en" sz="1800" b="1">
                <a:solidFill>
                  <a:schemeClr val="dk1"/>
                </a:solidFill>
                <a:latin typeface="Arvo"/>
                <a:ea typeface="Arvo"/>
                <a:cs typeface="Arvo"/>
                <a:sym typeface="Arvo"/>
              </a:rPr>
              <a:t>“pain points” in the communication </a:t>
            </a:r>
            <a:r>
              <a:rPr lang="en" sz="1800">
                <a:solidFill>
                  <a:schemeClr val="dk1"/>
                </a:solidFill>
                <a:latin typeface="Arvo"/>
                <a:ea typeface="Arvo"/>
                <a:cs typeface="Arvo"/>
                <a:sym typeface="Arvo"/>
              </a:rPr>
              <a:t>around these processes</a:t>
            </a:r>
            <a:endParaRPr sz="1800">
              <a:solidFill>
                <a:schemeClr val="dk1"/>
              </a:solidFill>
              <a:latin typeface="Arvo"/>
              <a:ea typeface="Arvo"/>
              <a:cs typeface="Arvo"/>
              <a:sym typeface="Arvo"/>
            </a:endParaRPr>
          </a:p>
          <a:p>
            <a:pPr marL="457200" lvl="0" indent="-342900" algn="l" rtl="0">
              <a:spcBef>
                <a:spcPts val="1000"/>
              </a:spcBef>
              <a:spcAft>
                <a:spcPts val="1000"/>
              </a:spcAft>
              <a:buClr>
                <a:schemeClr val="dk1"/>
              </a:buClr>
              <a:buSzPts val="1800"/>
              <a:buFont typeface="Arvo"/>
              <a:buChar char="❏"/>
            </a:pPr>
            <a:r>
              <a:rPr lang="en" sz="1800">
                <a:solidFill>
                  <a:schemeClr val="dk1"/>
                </a:solidFill>
                <a:latin typeface="Arvo"/>
                <a:ea typeface="Arvo"/>
                <a:cs typeface="Arvo"/>
                <a:sym typeface="Arvo"/>
              </a:rPr>
              <a:t>Laying out a suggested</a:t>
            </a:r>
            <a:r>
              <a:rPr lang="en" sz="1800" b="1">
                <a:solidFill>
                  <a:schemeClr val="dk1"/>
                </a:solidFill>
                <a:latin typeface="Arvo"/>
                <a:ea typeface="Arvo"/>
                <a:cs typeface="Arvo"/>
                <a:sym typeface="Arvo"/>
              </a:rPr>
              <a:t> process &amp; toolkit</a:t>
            </a:r>
            <a:r>
              <a:rPr lang="en" sz="1800">
                <a:solidFill>
                  <a:schemeClr val="dk1"/>
                </a:solidFill>
                <a:latin typeface="Arvo"/>
                <a:ea typeface="Arvo"/>
                <a:cs typeface="Arvo"/>
                <a:sym typeface="Arvo"/>
              </a:rPr>
              <a:t> for improvement</a:t>
            </a:r>
            <a:endParaRPr sz="1800">
              <a:solidFill>
                <a:schemeClr val="dk1"/>
              </a:solidFill>
              <a:latin typeface="Arvo"/>
              <a:ea typeface="Arvo"/>
              <a:cs typeface="Arvo"/>
              <a:sym typeface="Arvo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18"/>
          <p:cNvSpPr txBox="1">
            <a:spLocks noGrp="1"/>
          </p:cNvSpPr>
          <p:nvPr>
            <p:ph type="sldNum" idx="12"/>
          </p:nvPr>
        </p:nvSpPr>
        <p:spPr>
          <a:xfrm>
            <a:off x="4297650" y="4613400"/>
            <a:ext cx="548700" cy="530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5</a:t>
            </a:fld>
            <a:endParaRPr/>
          </a:p>
        </p:txBody>
      </p:sp>
      <p:pic>
        <p:nvPicPr>
          <p:cNvPr id="122" name="Google Shape;122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00188" y="1708275"/>
            <a:ext cx="6143625" cy="1619250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19"/>
          <p:cNvSpPr txBox="1">
            <a:spLocks noGrp="1"/>
          </p:cNvSpPr>
          <p:nvPr>
            <p:ph type="sldNum" idx="12"/>
          </p:nvPr>
        </p:nvSpPr>
        <p:spPr>
          <a:xfrm>
            <a:off x="4297650" y="4613400"/>
            <a:ext cx="548700" cy="530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6</a:t>
            </a:fld>
            <a:endParaRPr/>
          </a:p>
        </p:txBody>
      </p:sp>
      <p:sp>
        <p:nvSpPr>
          <p:cNvPr id="128" name="Google Shape;128;p19"/>
          <p:cNvSpPr txBox="1">
            <a:spLocks noGrp="1"/>
          </p:cNvSpPr>
          <p:nvPr>
            <p:ph type="title"/>
          </p:nvPr>
        </p:nvSpPr>
        <p:spPr>
          <a:xfrm>
            <a:off x="1379650" y="530100"/>
            <a:ext cx="6725400" cy="79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solidFill>
                  <a:srgbClr val="000000"/>
                </a:solidFill>
              </a:rPr>
              <a:t>Crisitunities</a:t>
            </a:r>
            <a:endParaRPr sz="3000">
              <a:solidFill>
                <a:srgbClr val="000000"/>
              </a:solidFill>
            </a:endParaRPr>
          </a:p>
        </p:txBody>
      </p:sp>
      <p:sp>
        <p:nvSpPr>
          <p:cNvPr id="129" name="Google Shape;129;p19"/>
          <p:cNvSpPr txBox="1">
            <a:spLocks noGrp="1"/>
          </p:cNvSpPr>
          <p:nvPr>
            <p:ph type="body" idx="1"/>
          </p:nvPr>
        </p:nvSpPr>
        <p:spPr>
          <a:xfrm>
            <a:off x="1333200" y="1538075"/>
            <a:ext cx="6771900" cy="276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81000" algn="l" rtl="0">
              <a:spcBef>
                <a:spcPts val="600"/>
              </a:spcBef>
              <a:spcAft>
                <a:spcPts val="0"/>
              </a:spcAft>
              <a:buSzPts val="2400"/>
              <a:buAutoNum type="arabicPeriod"/>
            </a:pPr>
            <a:r>
              <a:rPr lang="en" sz="2400"/>
              <a:t>Read the scenario on your closest flip chart</a:t>
            </a:r>
            <a:endParaRPr sz="2400"/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AutoNum type="arabicPeriod"/>
            </a:pPr>
            <a:r>
              <a:rPr lang="en" sz="2400"/>
              <a:t>Discuss and identify opportunities/challenges, pros/cons, advantages/disadvantages</a:t>
            </a:r>
            <a:endParaRPr sz="2400"/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AutoNum type="arabicPeriod"/>
            </a:pPr>
            <a:r>
              <a:rPr lang="en" sz="2400"/>
              <a:t>Don’t need to solve the problem</a:t>
            </a:r>
            <a:endParaRPr sz="2400"/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AutoNum type="arabicPeriod"/>
            </a:pPr>
            <a:r>
              <a:rPr lang="en" sz="2400"/>
              <a:t>Report back</a:t>
            </a:r>
            <a:endParaRPr sz="240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20"/>
          <p:cNvSpPr txBox="1">
            <a:spLocks noGrp="1"/>
          </p:cNvSpPr>
          <p:nvPr>
            <p:ph type="sldNum" idx="12"/>
          </p:nvPr>
        </p:nvSpPr>
        <p:spPr>
          <a:xfrm>
            <a:off x="4297650" y="4613400"/>
            <a:ext cx="548700" cy="530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7</a:t>
            </a:fld>
            <a:endParaRPr/>
          </a:p>
        </p:txBody>
      </p:sp>
      <p:sp>
        <p:nvSpPr>
          <p:cNvPr id="135" name="Google Shape;135;p20"/>
          <p:cNvSpPr txBox="1"/>
          <p:nvPr/>
        </p:nvSpPr>
        <p:spPr>
          <a:xfrm>
            <a:off x="1378425" y="723100"/>
            <a:ext cx="6404100" cy="168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latin typeface="Arvo"/>
                <a:ea typeface="Arvo"/>
                <a:cs typeface="Arvo"/>
                <a:sym typeface="Arvo"/>
              </a:rPr>
              <a:t>Scenario 1: </a:t>
            </a:r>
            <a:endParaRPr sz="3000">
              <a:latin typeface="Arvo"/>
              <a:ea typeface="Arvo"/>
              <a:cs typeface="Arvo"/>
              <a:sym typeface="Arv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000">
              <a:latin typeface="Arvo"/>
              <a:ea typeface="Arvo"/>
              <a:cs typeface="Arvo"/>
              <a:sym typeface="Arvo"/>
            </a:endParaRPr>
          </a:p>
          <a:p>
            <a:pPr marL="91440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 i="1">
                <a:latin typeface="Arvo"/>
                <a:ea typeface="Arvo"/>
                <a:cs typeface="Arvo"/>
                <a:sym typeface="Arvo"/>
              </a:rPr>
              <a:t>A faculty member doesn’t use any library resources at all in his courses</a:t>
            </a:r>
            <a:endParaRPr sz="3000" i="1">
              <a:latin typeface="Arvo"/>
              <a:ea typeface="Arvo"/>
              <a:cs typeface="Arvo"/>
              <a:sym typeface="Arv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latin typeface="Arvo"/>
                <a:ea typeface="Arvo"/>
                <a:cs typeface="Arvo"/>
                <a:sym typeface="Arvo"/>
              </a:rPr>
              <a:t> </a:t>
            </a:r>
            <a:endParaRPr sz="3000">
              <a:latin typeface="Arvo"/>
              <a:ea typeface="Arvo"/>
              <a:cs typeface="Arvo"/>
              <a:sym typeface="Arvo"/>
            </a:endParaRPr>
          </a:p>
        </p:txBody>
      </p:sp>
      <p:sp>
        <p:nvSpPr>
          <p:cNvPr id="136" name="Google Shape;136;p20"/>
          <p:cNvSpPr txBox="1"/>
          <p:nvPr/>
        </p:nvSpPr>
        <p:spPr>
          <a:xfrm>
            <a:off x="571600" y="3320050"/>
            <a:ext cx="7967400" cy="83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highlight>
                  <a:srgbClr val="FFFF00"/>
                </a:highlight>
                <a:latin typeface="Arvo"/>
                <a:ea typeface="Arvo"/>
                <a:cs typeface="Arvo"/>
                <a:sym typeface="Arvo"/>
              </a:rPr>
              <a:t>Opportunities? Challenges? </a:t>
            </a:r>
            <a:endParaRPr sz="3000">
              <a:highlight>
                <a:srgbClr val="FFFF00"/>
              </a:highlight>
              <a:latin typeface="Arvo"/>
              <a:ea typeface="Arvo"/>
              <a:cs typeface="Arvo"/>
              <a:sym typeface="Arvo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21"/>
          <p:cNvSpPr txBox="1">
            <a:spLocks noGrp="1"/>
          </p:cNvSpPr>
          <p:nvPr>
            <p:ph type="sldNum" idx="12"/>
          </p:nvPr>
        </p:nvSpPr>
        <p:spPr>
          <a:xfrm>
            <a:off x="4297650" y="4613400"/>
            <a:ext cx="548700" cy="530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8</a:t>
            </a:fld>
            <a:endParaRPr/>
          </a:p>
        </p:txBody>
      </p:sp>
      <p:sp>
        <p:nvSpPr>
          <p:cNvPr id="142" name="Google Shape;142;p21"/>
          <p:cNvSpPr txBox="1"/>
          <p:nvPr/>
        </p:nvSpPr>
        <p:spPr>
          <a:xfrm>
            <a:off x="1378425" y="723100"/>
            <a:ext cx="6404100" cy="168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latin typeface="Arvo"/>
                <a:ea typeface="Arvo"/>
                <a:cs typeface="Arvo"/>
                <a:sym typeface="Arvo"/>
              </a:rPr>
              <a:t>Scenario 2: </a:t>
            </a:r>
            <a:endParaRPr sz="3000">
              <a:latin typeface="Arvo"/>
              <a:ea typeface="Arvo"/>
              <a:cs typeface="Arvo"/>
              <a:sym typeface="Arv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000">
              <a:latin typeface="Arvo"/>
              <a:ea typeface="Arvo"/>
              <a:cs typeface="Arvo"/>
              <a:sym typeface="Arvo"/>
            </a:endParaRPr>
          </a:p>
          <a:p>
            <a:pPr marL="91440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 i="1">
                <a:latin typeface="Arvo"/>
                <a:ea typeface="Arvo"/>
                <a:cs typeface="Arvo"/>
                <a:sym typeface="Arvo"/>
              </a:rPr>
              <a:t>A faculty member does use some library resources in her courses but has no contact with the library </a:t>
            </a:r>
            <a:endParaRPr sz="3000" i="1">
              <a:latin typeface="Arvo"/>
              <a:ea typeface="Arvo"/>
              <a:cs typeface="Arvo"/>
              <a:sym typeface="Arvo"/>
            </a:endParaRPr>
          </a:p>
          <a:p>
            <a:pPr marL="91440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latin typeface="Arvo"/>
                <a:ea typeface="Arvo"/>
                <a:cs typeface="Arvo"/>
                <a:sym typeface="Arvo"/>
              </a:rPr>
              <a:t> </a:t>
            </a:r>
            <a:endParaRPr sz="3000">
              <a:latin typeface="Arvo"/>
              <a:ea typeface="Arvo"/>
              <a:cs typeface="Arvo"/>
              <a:sym typeface="Arvo"/>
            </a:endParaRPr>
          </a:p>
        </p:txBody>
      </p:sp>
      <p:sp>
        <p:nvSpPr>
          <p:cNvPr id="143" name="Google Shape;143;p21"/>
          <p:cNvSpPr txBox="1"/>
          <p:nvPr/>
        </p:nvSpPr>
        <p:spPr>
          <a:xfrm>
            <a:off x="528475" y="3768600"/>
            <a:ext cx="8054100" cy="11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3000">
                <a:solidFill>
                  <a:schemeClr val="dk1"/>
                </a:solidFill>
                <a:highlight>
                  <a:srgbClr val="FFFF00"/>
                </a:highlight>
                <a:latin typeface="Arvo"/>
                <a:ea typeface="Arvo"/>
                <a:cs typeface="Arvo"/>
                <a:sym typeface="Arvo"/>
              </a:rPr>
              <a:t>Opportunities? Challenges?</a:t>
            </a:r>
            <a:r>
              <a:rPr lang="en" sz="3000">
                <a:solidFill>
                  <a:schemeClr val="dk1"/>
                </a:solidFill>
                <a:latin typeface="Arvo"/>
                <a:ea typeface="Arvo"/>
                <a:cs typeface="Arvo"/>
                <a:sym typeface="Arvo"/>
              </a:rPr>
              <a:t> </a:t>
            </a:r>
            <a:endParaRPr sz="3000">
              <a:latin typeface="Arvo"/>
              <a:ea typeface="Arvo"/>
              <a:cs typeface="Arvo"/>
              <a:sym typeface="Arvo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22"/>
          <p:cNvSpPr txBox="1">
            <a:spLocks noGrp="1"/>
          </p:cNvSpPr>
          <p:nvPr>
            <p:ph type="sldNum" idx="12"/>
          </p:nvPr>
        </p:nvSpPr>
        <p:spPr>
          <a:xfrm>
            <a:off x="4297650" y="4613400"/>
            <a:ext cx="548700" cy="530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9</a:t>
            </a:fld>
            <a:endParaRPr/>
          </a:p>
        </p:txBody>
      </p:sp>
      <p:sp>
        <p:nvSpPr>
          <p:cNvPr id="149" name="Google Shape;149;p22"/>
          <p:cNvSpPr txBox="1"/>
          <p:nvPr/>
        </p:nvSpPr>
        <p:spPr>
          <a:xfrm>
            <a:off x="1378425" y="723100"/>
            <a:ext cx="6404100" cy="168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latin typeface="Arvo"/>
                <a:ea typeface="Arvo"/>
                <a:cs typeface="Arvo"/>
                <a:sym typeface="Arvo"/>
              </a:rPr>
              <a:t>Scenario 3: </a:t>
            </a:r>
            <a:endParaRPr sz="3000">
              <a:latin typeface="Arvo"/>
              <a:ea typeface="Arvo"/>
              <a:cs typeface="Arvo"/>
              <a:sym typeface="Arv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000">
              <a:latin typeface="Arvo"/>
              <a:ea typeface="Arvo"/>
              <a:cs typeface="Arvo"/>
              <a:sym typeface="Arvo"/>
            </a:endParaRPr>
          </a:p>
          <a:p>
            <a:pPr marL="91440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 i="1">
                <a:latin typeface="Arvo"/>
                <a:ea typeface="Arvo"/>
                <a:cs typeface="Arvo"/>
                <a:sym typeface="Arvo"/>
              </a:rPr>
              <a:t>A faculty member wants to update an inherited course with newer readings,  but is totally confused about how. They do contact their liaison.</a:t>
            </a:r>
            <a:r>
              <a:rPr lang="en" sz="3000" i="1">
                <a:latin typeface="Arvo"/>
                <a:ea typeface="Arvo"/>
                <a:cs typeface="Arvo"/>
                <a:sym typeface="Arvo"/>
              </a:rPr>
              <a:t> </a:t>
            </a:r>
            <a:endParaRPr sz="3000" i="1">
              <a:latin typeface="Arvo"/>
              <a:ea typeface="Arvo"/>
              <a:cs typeface="Arvo"/>
              <a:sym typeface="Arvo"/>
            </a:endParaRPr>
          </a:p>
          <a:p>
            <a:pPr marL="9144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000" i="1">
              <a:latin typeface="Arvo"/>
              <a:ea typeface="Arvo"/>
              <a:cs typeface="Arvo"/>
              <a:sym typeface="Arvo"/>
            </a:endParaRPr>
          </a:p>
          <a:p>
            <a:pPr marL="9144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000" i="1">
              <a:latin typeface="Arvo"/>
              <a:ea typeface="Arvo"/>
              <a:cs typeface="Arvo"/>
              <a:sym typeface="Arv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latin typeface="Arvo"/>
                <a:ea typeface="Arvo"/>
                <a:cs typeface="Arvo"/>
                <a:sym typeface="Arvo"/>
              </a:rPr>
              <a:t> </a:t>
            </a:r>
            <a:endParaRPr sz="3000">
              <a:latin typeface="Arvo"/>
              <a:ea typeface="Arvo"/>
              <a:cs typeface="Arvo"/>
              <a:sym typeface="Arvo"/>
            </a:endParaRPr>
          </a:p>
        </p:txBody>
      </p:sp>
      <p:sp>
        <p:nvSpPr>
          <p:cNvPr id="150" name="Google Shape;150;p22"/>
          <p:cNvSpPr txBox="1"/>
          <p:nvPr/>
        </p:nvSpPr>
        <p:spPr>
          <a:xfrm>
            <a:off x="571600" y="3320050"/>
            <a:ext cx="7967400" cy="83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000">
              <a:latin typeface="Arvo"/>
              <a:ea typeface="Arvo"/>
              <a:cs typeface="Arvo"/>
              <a:sym typeface="Arvo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3000">
                <a:solidFill>
                  <a:schemeClr val="dk1"/>
                </a:solidFill>
                <a:highlight>
                  <a:srgbClr val="FFFF00"/>
                </a:highlight>
                <a:latin typeface="Arvo"/>
                <a:ea typeface="Arvo"/>
                <a:cs typeface="Arvo"/>
                <a:sym typeface="Arvo"/>
              </a:rPr>
              <a:t>Opportunities? Challenges?</a:t>
            </a:r>
            <a:endParaRPr sz="3000">
              <a:latin typeface="Arvo"/>
              <a:ea typeface="Arvo"/>
              <a:cs typeface="Arvo"/>
              <a:sym typeface="Arvo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Jourdain template">
  <a:themeElements>
    <a:clrScheme name="Custom 347">
      <a:dk1>
        <a:srgbClr val="000000"/>
      </a:dk1>
      <a:lt1>
        <a:srgbClr val="FFFFFF"/>
      </a:lt1>
      <a:dk2>
        <a:srgbClr val="666666"/>
      </a:dk2>
      <a:lt2>
        <a:srgbClr val="CCCCCC"/>
      </a:lt2>
      <a:accent1>
        <a:srgbClr val="3A81BA"/>
      </a:accent1>
      <a:accent2>
        <a:srgbClr val="D89F39"/>
      </a:accent2>
      <a:accent3>
        <a:srgbClr val="8BAB42"/>
      </a:accent3>
      <a:accent4>
        <a:srgbClr val="57A7B5"/>
      </a:accent4>
      <a:accent5>
        <a:srgbClr val="8B81D2"/>
      </a:accent5>
      <a:accent6>
        <a:srgbClr val="963334"/>
      </a:accent6>
      <a:hlink>
        <a:srgbClr val="1155CC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783</Words>
  <Application>Microsoft Office PowerPoint</Application>
  <PresentationFormat>On-screen Show (16:9)</PresentationFormat>
  <Paragraphs>222</Paragraphs>
  <Slides>25</Slides>
  <Notes>25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0" baseType="lpstr">
      <vt:lpstr>Arvo</vt:lpstr>
      <vt:lpstr>Bitter</vt:lpstr>
      <vt:lpstr>Arial</vt:lpstr>
      <vt:lpstr>Impact</vt:lpstr>
      <vt:lpstr>Jourdain template</vt:lpstr>
      <vt:lpstr> It’s who you know  Teaming up to help faculty use library materials  in courses  TCAL 2019</vt:lpstr>
      <vt:lpstr>Who we are...</vt:lpstr>
      <vt:lpstr>Course materials adoption matters</vt:lpstr>
      <vt:lpstr>What we’re doing today</vt:lpstr>
      <vt:lpstr>PowerPoint Presentation</vt:lpstr>
      <vt:lpstr>Crisitunities</vt:lpstr>
      <vt:lpstr>PowerPoint Presentation</vt:lpstr>
      <vt:lpstr>PowerPoint Presentation</vt:lpstr>
      <vt:lpstr>PowerPoint Presentation</vt:lpstr>
      <vt:lpstr>First steps in the process</vt:lpstr>
      <vt:lpstr>Further steps </vt:lpstr>
      <vt:lpstr>Questions e-resource experts can answer:</vt:lpstr>
      <vt:lpstr>Questions e-resources experts can answer</vt:lpstr>
      <vt:lpstr>Questions e-resources experts can answer</vt:lpstr>
      <vt:lpstr>PowerPoint Presentation</vt:lpstr>
      <vt:lpstr>How does ILL work, exactly...?</vt:lpstr>
      <vt:lpstr>PowerPoint Presentation</vt:lpstr>
      <vt:lpstr>Questions your interlibrary loan expert can answer</vt:lpstr>
      <vt:lpstr>Process</vt:lpstr>
      <vt:lpstr>Communication pain points</vt:lpstr>
      <vt:lpstr>Communication pain points</vt:lpstr>
      <vt:lpstr>Course materials adoption toolkit</vt:lpstr>
      <vt:lpstr>Assessment</vt:lpstr>
      <vt:lpstr>Thanks! Any questions?</vt:lpstr>
      <vt:lpstr>Contact us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It’s who you know  Teaming up to help faculty use library materials  in courses  TCAL 2019</dc:title>
  <dc:creator>DeCoster, Elizabeth J.</dc:creator>
  <cp:lastModifiedBy>Zukowski, Adam</cp:lastModifiedBy>
  <cp:revision>5</cp:revision>
  <cp:lastPrinted>2019-07-24T18:16:35Z</cp:lastPrinted>
  <dcterms:modified xsi:type="dcterms:W3CDTF">2019-08-29T16:34:45Z</dcterms:modified>
</cp:coreProperties>
</file>