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68" r:id="rId3"/>
    <p:sldId id="269" r:id="rId4"/>
    <p:sldId id="270" r:id="rId5"/>
    <p:sldId id="271" r:id="rId6"/>
    <p:sldId id="272" r:id="rId7"/>
    <p:sldId id="275" r:id="rId8"/>
    <p:sldId id="273" r:id="rId9"/>
    <p:sldId id="257" r:id="rId10"/>
    <p:sldId id="258" r:id="rId11"/>
    <p:sldId id="261" r:id="rId12"/>
    <p:sldId id="277" r:id="rId13"/>
    <p:sldId id="278" r:id="rId14"/>
    <p:sldId id="279" r:id="rId15"/>
    <p:sldId id="280" r:id="rId16"/>
    <p:sldId id="281" r:id="rId17"/>
  </p:sldIdLst>
  <p:sldSz cx="9144000" cy="5143500" type="screen16x9"/>
  <p:notesSz cx="6858000" cy="9144000"/>
  <p:embeddedFontLst>
    <p:embeddedFont>
      <p:font typeface="Open Sans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0902" autoAdjust="0"/>
  </p:normalViewPr>
  <p:slideViewPr>
    <p:cSldViewPr snapToGrid="0" snapToObjects="1">
      <p:cViewPr varScale="1">
        <p:scale>
          <a:sx n="70" d="100"/>
          <a:sy n="70" d="100"/>
        </p:scale>
        <p:origin x="5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hnaz" userId="6c1c3a65-8ae2-4c2a-873c-a9fe020cacb4" providerId="ADAL" clId="{495B1650-8CCB-4B84-A503-6868F0C646CF}"/>
    <pc:docChg chg="custSel addSld delSld modSld sldOrd">
      <pc:chgData name="Mahnaz" userId="6c1c3a65-8ae2-4c2a-873c-a9fe020cacb4" providerId="ADAL" clId="{495B1650-8CCB-4B84-A503-6868F0C646CF}" dt="2020-04-28T20:23:52.790" v="901" actId="20577"/>
      <pc:docMkLst>
        <pc:docMk/>
      </pc:docMkLst>
      <pc:sldChg chg="modSp mod modNotesTx">
        <pc:chgData name="Mahnaz" userId="6c1c3a65-8ae2-4c2a-873c-a9fe020cacb4" providerId="ADAL" clId="{495B1650-8CCB-4B84-A503-6868F0C646CF}" dt="2020-04-27T20:19:19.019" v="464" actId="1076"/>
        <pc:sldMkLst>
          <pc:docMk/>
          <pc:sldMk cId="0" sldId="256"/>
        </pc:sldMkLst>
        <pc:spChg chg="mod">
          <ac:chgData name="Mahnaz" userId="6c1c3a65-8ae2-4c2a-873c-a9fe020cacb4" providerId="ADAL" clId="{495B1650-8CCB-4B84-A503-6868F0C646CF}" dt="2020-04-27T20:19:19.019" v="464" actId="1076"/>
          <ac:spMkLst>
            <pc:docMk/>
            <pc:sldMk cId="0" sldId="256"/>
            <ac:spMk id="57" creationId="{00000000-0000-0000-0000-000000000000}"/>
          </ac:spMkLst>
        </pc:spChg>
        <pc:picChg chg="mod">
          <ac:chgData name="Mahnaz" userId="6c1c3a65-8ae2-4c2a-873c-a9fe020cacb4" providerId="ADAL" clId="{495B1650-8CCB-4B84-A503-6868F0C646CF}" dt="2020-04-27T19:46:14.031" v="0" actId="14100"/>
          <ac:picMkLst>
            <pc:docMk/>
            <pc:sldMk cId="0" sldId="256"/>
            <ac:picMk id="58" creationId="{00000000-0000-0000-0000-000000000000}"/>
          </ac:picMkLst>
        </pc:picChg>
      </pc:sldChg>
      <pc:sldChg chg="modSp mod">
        <pc:chgData name="Mahnaz" userId="6c1c3a65-8ae2-4c2a-873c-a9fe020cacb4" providerId="ADAL" clId="{495B1650-8CCB-4B84-A503-6868F0C646CF}" dt="2020-04-27T20:00:34.349" v="203" actId="313"/>
        <pc:sldMkLst>
          <pc:docMk/>
          <pc:sldMk cId="0" sldId="257"/>
        </pc:sldMkLst>
        <pc:spChg chg="mod">
          <ac:chgData name="Mahnaz" userId="6c1c3a65-8ae2-4c2a-873c-a9fe020cacb4" providerId="ADAL" clId="{495B1650-8CCB-4B84-A503-6868F0C646CF}" dt="2020-04-27T20:00:34.349" v="203" actId="313"/>
          <ac:spMkLst>
            <pc:docMk/>
            <pc:sldMk cId="0" sldId="257"/>
            <ac:spMk id="66" creationId="{00000000-0000-0000-0000-000000000000}"/>
          </ac:spMkLst>
        </pc:spChg>
      </pc:sldChg>
      <pc:sldChg chg="modSp mod modNotesTx">
        <pc:chgData name="Mahnaz" userId="6c1c3a65-8ae2-4c2a-873c-a9fe020cacb4" providerId="ADAL" clId="{495B1650-8CCB-4B84-A503-6868F0C646CF}" dt="2020-04-28T16:38:52.375" v="499" actId="20577"/>
        <pc:sldMkLst>
          <pc:docMk/>
          <pc:sldMk cId="0" sldId="258"/>
        </pc:sldMkLst>
        <pc:spChg chg="mod">
          <ac:chgData name="Mahnaz" userId="6c1c3a65-8ae2-4c2a-873c-a9fe020cacb4" providerId="ADAL" clId="{495B1650-8CCB-4B84-A503-6868F0C646CF}" dt="2020-04-28T16:38:52.375" v="499" actId="20577"/>
          <ac:spMkLst>
            <pc:docMk/>
            <pc:sldMk cId="0" sldId="258"/>
            <ac:spMk id="75" creationId="{00000000-0000-0000-0000-000000000000}"/>
          </ac:spMkLst>
        </pc:spChg>
      </pc:sldChg>
      <pc:sldChg chg="del">
        <pc:chgData name="Mahnaz" userId="6c1c3a65-8ae2-4c2a-873c-a9fe020cacb4" providerId="ADAL" clId="{495B1650-8CCB-4B84-A503-6868F0C646CF}" dt="2020-04-27T20:05:01.601" v="405" actId="2696"/>
        <pc:sldMkLst>
          <pc:docMk/>
          <pc:sldMk cId="0" sldId="260"/>
        </pc:sldMkLst>
      </pc:sldChg>
      <pc:sldChg chg="addSp delSp modSp mod ord">
        <pc:chgData name="Mahnaz" userId="6c1c3a65-8ae2-4c2a-873c-a9fe020cacb4" providerId="ADAL" clId="{495B1650-8CCB-4B84-A503-6868F0C646CF}" dt="2020-04-28T16:35:51.092" v="498" actId="313"/>
        <pc:sldMkLst>
          <pc:docMk/>
          <pc:sldMk cId="0" sldId="261"/>
        </pc:sldMkLst>
        <pc:spChg chg="mod">
          <ac:chgData name="Mahnaz" userId="6c1c3a65-8ae2-4c2a-873c-a9fe020cacb4" providerId="ADAL" clId="{495B1650-8CCB-4B84-A503-6868F0C646CF}" dt="2020-04-28T16:35:51.092" v="498" actId="313"/>
          <ac:spMkLst>
            <pc:docMk/>
            <pc:sldMk cId="0" sldId="261"/>
            <ac:spMk id="110" creationId="{00000000-0000-0000-0000-000000000000}"/>
          </ac:spMkLst>
        </pc:spChg>
        <pc:picChg chg="add del mod">
          <ac:chgData name="Mahnaz" userId="6c1c3a65-8ae2-4c2a-873c-a9fe020cacb4" providerId="ADAL" clId="{495B1650-8CCB-4B84-A503-6868F0C646CF}" dt="2020-04-27T20:15:54.651" v="448" actId="478"/>
          <ac:picMkLst>
            <pc:docMk/>
            <pc:sldMk cId="0" sldId="261"/>
            <ac:picMk id="3" creationId="{F7544AC6-73BD-46D3-B7E8-19466175215D}"/>
          </ac:picMkLst>
        </pc:picChg>
      </pc:sldChg>
      <pc:sldChg chg="del">
        <pc:chgData name="Mahnaz" userId="6c1c3a65-8ae2-4c2a-873c-a9fe020cacb4" providerId="ADAL" clId="{495B1650-8CCB-4B84-A503-6868F0C646CF}" dt="2020-04-27T20:04:57.119" v="404" actId="2696"/>
        <pc:sldMkLst>
          <pc:docMk/>
          <pc:sldMk cId="0" sldId="262"/>
        </pc:sldMkLst>
      </pc:sldChg>
      <pc:sldChg chg="del">
        <pc:chgData name="Mahnaz" userId="6c1c3a65-8ae2-4c2a-873c-a9fe020cacb4" providerId="ADAL" clId="{495B1650-8CCB-4B84-A503-6868F0C646CF}" dt="2020-04-27T20:05:06.580" v="406" actId="2696"/>
        <pc:sldMkLst>
          <pc:docMk/>
          <pc:sldMk cId="0" sldId="267"/>
        </pc:sldMkLst>
      </pc:sldChg>
      <pc:sldChg chg="addSp delSp modSp new mod">
        <pc:chgData name="Mahnaz" userId="6c1c3a65-8ae2-4c2a-873c-a9fe020cacb4" providerId="ADAL" clId="{495B1650-8CCB-4B84-A503-6868F0C646CF}" dt="2020-04-27T19:48:37.244" v="53" actId="1076"/>
        <pc:sldMkLst>
          <pc:docMk/>
          <pc:sldMk cId="2887295807" sldId="268"/>
        </pc:sldMkLst>
        <pc:spChg chg="del">
          <ac:chgData name="Mahnaz" userId="6c1c3a65-8ae2-4c2a-873c-a9fe020cacb4" providerId="ADAL" clId="{495B1650-8CCB-4B84-A503-6868F0C646CF}" dt="2020-04-27T19:47:08.986" v="47"/>
          <ac:spMkLst>
            <pc:docMk/>
            <pc:sldMk cId="2887295807" sldId="268"/>
            <ac:spMk id="2" creationId="{C090A651-E311-4E1E-9A92-36CFC5B00CB5}"/>
          </ac:spMkLst>
        </pc:spChg>
        <pc:spChg chg="del">
          <ac:chgData name="Mahnaz" userId="6c1c3a65-8ae2-4c2a-873c-a9fe020cacb4" providerId="ADAL" clId="{495B1650-8CCB-4B84-A503-6868F0C646CF}" dt="2020-04-27T19:47:08.986" v="47"/>
          <ac:spMkLst>
            <pc:docMk/>
            <pc:sldMk cId="2887295807" sldId="268"/>
            <ac:spMk id="3" creationId="{BF8534AB-BA2A-4AD5-BDD6-A27E1D1CAAFC}"/>
          </ac:spMkLst>
        </pc:spChg>
        <pc:spChg chg="add del mod">
          <ac:chgData name="Mahnaz" userId="6c1c3a65-8ae2-4c2a-873c-a9fe020cacb4" providerId="ADAL" clId="{495B1650-8CCB-4B84-A503-6868F0C646CF}" dt="2020-04-27T19:48:23.705" v="51" actId="478"/>
          <ac:spMkLst>
            <pc:docMk/>
            <pc:sldMk cId="2887295807" sldId="268"/>
            <ac:spMk id="4" creationId="{B928FEF2-1BC8-4B4E-A9DC-A3F620C9E593}"/>
          </ac:spMkLst>
        </pc:spChg>
        <pc:spChg chg="add del mod">
          <ac:chgData name="Mahnaz" userId="6c1c3a65-8ae2-4c2a-873c-a9fe020cacb4" providerId="ADAL" clId="{495B1650-8CCB-4B84-A503-6868F0C646CF}" dt="2020-04-27T19:47:14.027" v="48" actId="478"/>
          <ac:spMkLst>
            <pc:docMk/>
            <pc:sldMk cId="2887295807" sldId="268"/>
            <ac:spMk id="5" creationId="{42980C7F-2638-4F66-9006-7900A472D7F7}"/>
          </ac:spMkLst>
        </pc:spChg>
        <pc:picChg chg="add mod">
          <ac:chgData name="Mahnaz" userId="6c1c3a65-8ae2-4c2a-873c-a9fe020cacb4" providerId="ADAL" clId="{495B1650-8CCB-4B84-A503-6868F0C646CF}" dt="2020-04-27T19:48:37.244" v="53" actId="1076"/>
          <ac:picMkLst>
            <pc:docMk/>
            <pc:sldMk cId="2887295807" sldId="268"/>
            <ac:picMk id="7" creationId="{BF6E1950-A997-436A-A91D-12B9904E58D6}"/>
          </ac:picMkLst>
        </pc:picChg>
      </pc:sldChg>
      <pc:sldChg chg="addSp delSp modSp new mod">
        <pc:chgData name="Mahnaz" userId="6c1c3a65-8ae2-4c2a-873c-a9fe020cacb4" providerId="ADAL" clId="{495B1650-8CCB-4B84-A503-6868F0C646CF}" dt="2020-04-27T19:49:08.225" v="58" actId="478"/>
        <pc:sldMkLst>
          <pc:docMk/>
          <pc:sldMk cId="471825202" sldId="269"/>
        </pc:sldMkLst>
        <pc:spChg chg="del">
          <ac:chgData name="Mahnaz" userId="6c1c3a65-8ae2-4c2a-873c-a9fe020cacb4" providerId="ADAL" clId="{495B1650-8CCB-4B84-A503-6868F0C646CF}" dt="2020-04-27T19:48:45.183" v="55"/>
          <ac:spMkLst>
            <pc:docMk/>
            <pc:sldMk cId="471825202" sldId="269"/>
            <ac:spMk id="2" creationId="{713FF3C9-6D63-40CD-8174-191F286AD8A6}"/>
          </ac:spMkLst>
        </pc:spChg>
        <pc:spChg chg="del">
          <ac:chgData name="Mahnaz" userId="6c1c3a65-8ae2-4c2a-873c-a9fe020cacb4" providerId="ADAL" clId="{495B1650-8CCB-4B84-A503-6868F0C646CF}" dt="2020-04-27T19:48:45.183" v="55"/>
          <ac:spMkLst>
            <pc:docMk/>
            <pc:sldMk cId="471825202" sldId="269"/>
            <ac:spMk id="3" creationId="{AC0809B0-F34A-448C-8435-40C079B34867}"/>
          </ac:spMkLst>
        </pc:spChg>
        <pc:spChg chg="add del mod">
          <ac:chgData name="Mahnaz" userId="6c1c3a65-8ae2-4c2a-873c-a9fe020cacb4" providerId="ADAL" clId="{495B1650-8CCB-4B84-A503-6868F0C646CF}" dt="2020-04-27T19:49:08.225" v="58" actId="478"/>
          <ac:spMkLst>
            <pc:docMk/>
            <pc:sldMk cId="471825202" sldId="269"/>
            <ac:spMk id="4" creationId="{08401735-7A19-45EC-AAB1-33025AF70691}"/>
          </ac:spMkLst>
        </pc:spChg>
        <pc:spChg chg="add del mod">
          <ac:chgData name="Mahnaz" userId="6c1c3a65-8ae2-4c2a-873c-a9fe020cacb4" providerId="ADAL" clId="{495B1650-8CCB-4B84-A503-6868F0C646CF}" dt="2020-04-27T19:48:48.002" v="56" actId="478"/>
          <ac:spMkLst>
            <pc:docMk/>
            <pc:sldMk cId="471825202" sldId="269"/>
            <ac:spMk id="5" creationId="{6FC83DD4-F003-4F49-9945-A2EC05B3CF5E}"/>
          </ac:spMkLst>
        </pc:spChg>
        <pc:picChg chg="add mod">
          <ac:chgData name="Mahnaz" userId="6c1c3a65-8ae2-4c2a-873c-a9fe020cacb4" providerId="ADAL" clId="{495B1650-8CCB-4B84-A503-6868F0C646CF}" dt="2020-04-27T19:49:00.551" v="57" actId="931"/>
          <ac:picMkLst>
            <pc:docMk/>
            <pc:sldMk cId="471825202" sldId="269"/>
            <ac:picMk id="7" creationId="{9B53D468-78A3-496C-87F6-AC37CA22B0BA}"/>
          </ac:picMkLst>
        </pc:picChg>
      </pc:sldChg>
      <pc:sldChg chg="addSp delSp modSp new mod">
        <pc:chgData name="Mahnaz" userId="6c1c3a65-8ae2-4c2a-873c-a9fe020cacb4" providerId="ADAL" clId="{495B1650-8CCB-4B84-A503-6868F0C646CF}" dt="2020-04-27T19:50:10.456" v="65" actId="478"/>
        <pc:sldMkLst>
          <pc:docMk/>
          <pc:sldMk cId="2339870154" sldId="270"/>
        </pc:sldMkLst>
        <pc:spChg chg="del">
          <ac:chgData name="Mahnaz" userId="6c1c3a65-8ae2-4c2a-873c-a9fe020cacb4" providerId="ADAL" clId="{495B1650-8CCB-4B84-A503-6868F0C646CF}" dt="2020-04-27T19:49:25.651" v="60"/>
          <ac:spMkLst>
            <pc:docMk/>
            <pc:sldMk cId="2339870154" sldId="270"/>
            <ac:spMk id="2" creationId="{3ED7B214-ABE2-4766-9C69-F21CD756DDF6}"/>
          </ac:spMkLst>
        </pc:spChg>
        <pc:spChg chg="del">
          <ac:chgData name="Mahnaz" userId="6c1c3a65-8ae2-4c2a-873c-a9fe020cacb4" providerId="ADAL" clId="{495B1650-8CCB-4B84-A503-6868F0C646CF}" dt="2020-04-27T19:49:25.651" v="60"/>
          <ac:spMkLst>
            <pc:docMk/>
            <pc:sldMk cId="2339870154" sldId="270"/>
            <ac:spMk id="3" creationId="{101EBCC2-5898-42DB-B5DB-8A03681F454F}"/>
          </ac:spMkLst>
        </pc:spChg>
        <pc:spChg chg="add del mod">
          <ac:chgData name="Mahnaz" userId="6c1c3a65-8ae2-4c2a-873c-a9fe020cacb4" providerId="ADAL" clId="{495B1650-8CCB-4B84-A503-6868F0C646CF}" dt="2020-04-27T19:50:10.456" v="65" actId="478"/>
          <ac:spMkLst>
            <pc:docMk/>
            <pc:sldMk cId="2339870154" sldId="270"/>
            <ac:spMk id="4" creationId="{6D380F0E-7B54-439B-BC42-2DB2FEF0454F}"/>
          </ac:spMkLst>
        </pc:spChg>
        <pc:spChg chg="add del mod">
          <ac:chgData name="Mahnaz" userId="6c1c3a65-8ae2-4c2a-873c-a9fe020cacb4" providerId="ADAL" clId="{495B1650-8CCB-4B84-A503-6868F0C646CF}" dt="2020-04-27T19:49:30.633" v="63" actId="478"/>
          <ac:spMkLst>
            <pc:docMk/>
            <pc:sldMk cId="2339870154" sldId="270"/>
            <ac:spMk id="5" creationId="{858F6339-EB41-40EA-B71E-C80B16728410}"/>
          </ac:spMkLst>
        </pc:spChg>
        <pc:picChg chg="add mod">
          <ac:chgData name="Mahnaz" userId="6c1c3a65-8ae2-4c2a-873c-a9fe020cacb4" providerId="ADAL" clId="{495B1650-8CCB-4B84-A503-6868F0C646CF}" dt="2020-04-27T19:50:03.185" v="64" actId="931"/>
          <ac:picMkLst>
            <pc:docMk/>
            <pc:sldMk cId="2339870154" sldId="270"/>
            <ac:picMk id="7" creationId="{5F40E0A2-4B14-49AE-AEE7-4E57A86F1805}"/>
          </ac:picMkLst>
        </pc:picChg>
      </pc:sldChg>
      <pc:sldChg chg="addSp delSp modSp new mod">
        <pc:chgData name="Mahnaz" userId="6c1c3a65-8ae2-4c2a-873c-a9fe020cacb4" providerId="ADAL" clId="{495B1650-8CCB-4B84-A503-6868F0C646CF}" dt="2020-04-27T19:51:03.404" v="74" actId="14100"/>
        <pc:sldMkLst>
          <pc:docMk/>
          <pc:sldMk cId="3099886292" sldId="271"/>
        </pc:sldMkLst>
        <pc:spChg chg="del">
          <ac:chgData name="Mahnaz" userId="6c1c3a65-8ae2-4c2a-873c-a9fe020cacb4" providerId="ADAL" clId="{495B1650-8CCB-4B84-A503-6868F0C646CF}" dt="2020-04-27T19:50:27.172" v="67"/>
          <ac:spMkLst>
            <pc:docMk/>
            <pc:sldMk cId="3099886292" sldId="271"/>
            <ac:spMk id="2" creationId="{22C6A460-DF72-45E3-816B-55176D19A838}"/>
          </ac:spMkLst>
        </pc:spChg>
        <pc:spChg chg="del">
          <ac:chgData name="Mahnaz" userId="6c1c3a65-8ae2-4c2a-873c-a9fe020cacb4" providerId="ADAL" clId="{495B1650-8CCB-4B84-A503-6868F0C646CF}" dt="2020-04-27T19:50:27.172" v="67"/>
          <ac:spMkLst>
            <pc:docMk/>
            <pc:sldMk cId="3099886292" sldId="271"/>
            <ac:spMk id="3" creationId="{8A4E234C-90FC-4B7B-97FD-7799CAD9F8EB}"/>
          </ac:spMkLst>
        </pc:spChg>
        <pc:spChg chg="add del mod">
          <ac:chgData name="Mahnaz" userId="6c1c3a65-8ae2-4c2a-873c-a9fe020cacb4" providerId="ADAL" clId="{495B1650-8CCB-4B84-A503-6868F0C646CF}" dt="2020-04-27T19:50:29.968" v="68" actId="478"/>
          <ac:spMkLst>
            <pc:docMk/>
            <pc:sldMk cId="3099886292" sldId="271"/>
            <ac:spMk id="4" creationId="{C7744D5E-EE95-4241-9E84-E38F16301CD0}"/>
          </ac:spMkLst>
        </pc:spChg>
        <pc:spChg chg="add del mod">
          <ac:chgData name="Mahnaz" userId="6c1c3a65-8ae2-4c2a-873c-a9fe020cacb4" providerId="ADAL" clId="{495B1650-8CCB-4B84-A503-6868F0C646CF}" dt="2020-04-27T19:50:32.898" v="69" actId="478"/>
          <ac:spMkLst>
            <pc:docMk/>
            <pc:sldMk cId="3099886292" sldId="271"/>
            <ac:spMk id="5" creationId="{176E0F3E-3612-4A1F-847E-45ED236C3B5D}"/>
          </ac:spMkLst>
        </pc:spChg>
        <pc:picChg chg="add mod">
          <ac:chgData name="Mahnaz" userId="6c1c3a65-8ae2-4c2a-873c-a9fe020cacb4" providerId="ADAL" clId="{495B1650-8CCB-4B84-A503-6868F0C646CF}" dt="2020-04-27T19:51:03.404" v="74" actId="14100"/>
          <ac:picMkLst>
            <pc:docMk/>
            <pc:sldMk cId="3099886292" sldId="271"/>
            <ac:picMk id="7" creationId="{293ACC16-4725-4407-B164-5549824AC7BE}"/>
          </ac:picMkLst>
        </pc:picChg>
      </pc:sldChg>
      <pc:sldChg chg="addSp delSp modSp new mod">
        <pc:chgData name="Mahnaz" userId="6c1c3a65-8ae2-4c2a-873c-a9fe020cacb4" providerId="ADAL" clId="{495B1650-8CCB-4B84-A503-6868F0C646CF}" dt="2020-04-27T19:51:25.938" v="79" actId="931"/>
        <pc:sldMkLst>
          <pc:docMk/>
          <pc:sldMk cId="3808650771" sldId="272"/>
        </pc:sldMkLst>
        <pc:spChg chg="del">
          <ac:chgData name="Mahnaz" userId="6c1c3a65-8ae2-4c2a-873c-a9fe020cacb4" providerId="ADAL" clId="{495B1650-8CCB-4B84-A503-6868F0C646CF}" dt="2020-04-27T19:51:11.435" v="76"/>
          <ac:spMkLst>
            <pc:docMk/>
            <pc:sldMk cId="3808650771" sldId="272"/>
            <ac:spMk id="2" creationId="{6E6D6170-26B3-4989-9D6C-B1038AE7C7DB}"/>
          </ac:spMkLst>
        </pc:spChg>
        <pc:spChg chg="del">
          <ac:chgData name="Mahnaz" userId="6c1c3a65-8ae2-4c2a-873c-a9fe020cacb4" providerId="ADAL" clId="{495B1650-8CCB-4B84-A503-6868F0C646CF}" dt="2020-04-27T19:51:11.435" v="76"/>
          <ac:spMkLst>
            <pc:docMk/>
            <pc:sldMk cId="3808650771" sldId="272"/>
            <ac:spMk id="3" creationId="{5D864978-7ECD-405C-BE4C-7DBEB3D02F87}"/>
          </ac:spMkLst>
        </pc:spChg>
        <pc:spChg chg="add del mod">
          <ac:chgData name="Mahnaz" userId="6c1c3a65-8ae2-4c2a-873c-a9fe020cacb4" providerId="ADAL" clId="{495B1650-8CCB-4B84-A503-6868F0C646CF}" dt="2020-04-27T19:51:13.472" v="77" actId="478"/>
          <ac:spMkLst>
            <pc:docMk/>
            <pc:sldMk cId="3808650771" sldId="272"/>
            <ac:spMk id="4" creationId="{D400CCED-1522-4490-92BD-AF1E677ACE39}"/>
          </ac:spMkLst>
        </pc:spChg>
        <pc:spChg chg="add del mod">
          <ac:chgData name="Mahnaz" userId="6c1c3a65-8ae2-4c2a-873c-a9fe020cacb4" providerId="ADAL" clId="{495B1650-8CCB-4B84-A503-6868F0C646CF}" dt="2020-04-27T19:51:16.808" v="78" actId="478"/>
          <ac:spMkLst>
            <pc:docMk/>
            <pc:sldMk cId="3808650771" sldId="272"/>
            <ac:spMk id="5" creationId="{FBFD5777-D89E-4D79-9741-C2F20B8F3651}"/>
          </ac:spMkLst>
        </pc:spChg>
        <pc:picChg chg="add mod">
          <ac:chgData name="Mahnaz" userId="6c1c3a65-8ae2-4c2a-873c-a9fe020cacb4" providerId="ADAL" clId="{495B1650-8CCB-4B84-A503-6868F0C646CF}" dt="2020-04-27T19:51:25.938" v="79" actId="931"/>
          <ac:picMkLst>
            <pc:docMk/>
            <pc:sldMk cId="3808650771" sldId="272"/>
            <ac:picMk id="7" creationId="{D6D9324F-344C-4341-B270-5FC139D53E6E}"/>
          </ac:picMkLst>
        </pc:picChg>
      </pc:sldChg>
      <pc:sldChg chg="addSp delSp modSp new mod">
        <pc:chgData name="Mahnaz" userId="6c1c3a65-8ae2-4c2a-873c-a9fe020cacb4" providerId="ADAL" clId="{495B1650-8CCB-4B84-A503-6868F0C646CF}" dt="2020-04-27T19:51:56.295" v="84" actId="931"/>
        <pc:sldMkLst>
          <pc:docMk/>
          <pc:sldMk cId="1569083773" sldId="273"/>
        </pc:sldMkLst>
        <pc:spChg chg="del">
          <ac:chgData name="Mahnaz" userId="6c1c3a65-8ae2-4c2a-873c-a9fe020cacb4" providerId="ADAL" clId="{495B1650-8CCB-4B84-A503-6868F0C646CF}" dt="2020-04-27T19:51:42.999" v="81"/>
          <ac:spMkLst>
            <pc:docMk/>
            <pc:sldMk cId="1569083773" sldId="273"/>
            <ac:spMk id="2" creationId="{52B8A2A8-6ED2-4A8C-B41F-2BAA7BB46827}"/>
          </ac:spMkLst>
        </pc:spChg>
        <pc:spChg chg="del">
          <ac:chgData name="Mahnaz" userId="6c1c3a65-8ae2-4c2a-873c-a9fe020cacb4" providerId="ADAL" clId="{495B1650-8CCB-4B84-A503-6868F0C646CF}" dt="2020-04-27T19:51:42.999" v="81"/>
          <ac:spMkLst>
            <pc:docMk/>
            <pc:sldMk cId="1569083773" sldId="273"/>
            <ac:spMk id="3" creationId="{9FF631EC-0C01-4745-9BA1-DE173987CF11}"/>
          </ac:spMkLst>
        </pc:spChg>
        <pc:spChg chg="add del mod">
          <ac:chgData name="Mahnaz" userId="6c1c3a65-8ae2-4c2a-873c-a9fe020cacb4" providerId="ADAL" clId="{495B1650-8CCB-4B84-A503-6868F0C646CF}" dt="2020-04-27T19:51:45.296" v="82" actId="478"/>
          <ac:spMkLst>
            <pc:docMk/>
            <pc:sldMk cId="1569083773" sldId="273"/>
            <ac:spMk id="4" creationId="{8E7E58D3-2A5F-4085-B6DC-B59DC59183F6}"/>
          </ac:spMkLst>
        </pc:spChg>
        <pc:spChg chg="add del mod">
          <ac:chgData name="Mahnaz" userId="6c1c3a65-8ae2-4c2a-873c-a9fe020cacb4" providerId="ADAL" clId="{495B1650-8CCB-4B84-A503-6868F0C646CF}" dt="2020-04-27T19:51:47.800" v="83" actId="478"/>
          <ac:spMkLst>
            <pc:docMk/>
            <pc:sldMk cId="1569083773" sldId="273"/>
            <ac:spMk id="5" creationId="{796681AB-799F-4E4A-A239-7E38AA4D1EE9}"/>
          </ac:spMkLst>
        </pc:spChg>
        <pc:picChg chg="add mod">
          <ac:chgData name="Mahnaz" userId="6c1c3a65-8ae2-4c2a-873c-a9fe020cacb4" providerId="ADAL" clId="{495B1650-8CCB-4B84-A503-6868F0C646CF}" dt="2020-04-27T19:51:56.295" v="84" actId="931"/>
          <ac:picMkLst>
            <pc:docMk/>
            <pc:sldMk cId="1569083773" sldId="273"/>
            <ac:picMk id="7" creationId="{73A5D042-25F2-4708-A492-593CB9EB1432}"/>
          </ac:picMkLst>
        </pc:picChg>
      </pc:sldChg>
      <pc:sldChg chg="addSp delSp modSp new del mod">
        <pc:chgData name="Mahnaz" userId="6c1c3a65-8ae2-4c2a-873c-a9fe020cacb4" providerId="ADAL" clId="{495B1650-8CCB-4B84-A503-6868F0C646CF}" dt="2020-04-27T19:55:17.562" v="113" actId="2696"/>
        <pc:sldMkLst>
          <pc:docMk/>
          <pc:sldMk cId="3870223253" sldId="274"/>
        </pc:sldMkLst>
        <pc:spChg chg="del">
          <ac:chgData name="Mahnaz" userId="6c1c3a65-8ae2-4c2a-873c-a9fe020cacb4" providerId="ADAL" clId="{495B1650-8CCB-4B84-A503-6868F0C646CF}" dt="2020-04-27T19:52:14.939" v="86"/>
          <ac:spMkLst>
            <pc:docMk/>
            <pc:sldMk cId="3870223253" sldId="274"/>
            <ac:spMk id="2" creationId="{FCF8600D-4B46-4F71-B3BF-5E1769863E87}"/>
          </ac:spMkLst>
        </pc:spChg>
        <pc:spChg chg="del">
          <ac:chgData name="Mahnaz" userId="6c1c3a65-8ae2-4c2a-873c-a9fe020cacb4" providerId="ADAL" clId="{495B1650-8CCB-4B84-A503-6868F0C646CF}" dt="2020-04-27T19:52:14.939" v="86"/>
          <ac:spMkLst>
            <pc:docMk/>
            <pc:sldMk cId="3870223253" sldId="274"/>
            <ac:spMk id="3" creationId="{8A9BB01B-B41C-47F1-990B-43DA491522B2}"/>
          </ac:spMkLst>
        </pc:spChg>
        <pc:spChg chg="add del mod">
          <ac:chgData name="Mahnaz" userId="6c1c3a65-8ae2-4c2a-873c-a9fe020cacb4" providerId="ADAL" clId="{495B1650-8CCB-4B84-A503-6868F0C646CF}" dt="2020-04-27T19:52:17.360" v="87" actId="478"/>
          <ac:spMkLst>
            <pc:docMk/>
            <pc:sldMk cId="3870223253" sldId="274"/>
            <ac:spMk id="4" creationId="{EF0A0420-41F8-4FC4-97D4-B80B4DF2ED24}"/>
          </ac:spMkLst>
        </pc:spChg>
        <pc:spChg chg="add del mod">
          <ac:chgData name="Mahnaz" userId="6c1c3a65-8ae2-4c2a-873c-a9fe020cacb4" providerId="ADAL" clId="{495B1650-8CCB-4B84-A503-6868F0C646CF}" dt="2020-04-27T19:52:20.190" v="88" actId="478"/>
          <ac:spMkLst>
            <pc:docMk/>
            <pc:sldMk cId="3870223253" sldId="274"/>
            <ac:spMk id="5" creationId="{10C66C71-38E3-4977-880D-2D3556BA35DA}"/>
          </ac:spMkLst>
        </pc:spChg>
        <pc:picChg chg="add mod">
          <ac:chgData name="Mahnaz" userId="6c1c3a65-8ae2-4c2a-873c-a9fe020cacb4" providerId="ADAL" clId="{495B1650-8CCB-4B84-A503-6868F0C646CF}" dt="2020-04-27T19:54:21.811" v="101" actId="14100"/>
          <ac:picMkLst>
            <pc:docMk/>
            <pc:sldMk cId="3870223253" sldId="274"/>
            <ac:picMk id="7" creationId="{E5D0005A-8D09-4BB5-AC37-CCDFD673B464}"/>
          </ac:picMkLst>
        </pc:picChg>
      </pc:sldChg>
      <pc:sldChg chg="addSp delSp modSp new mod ord">
        <pc:chgData name="Mahnaz" userId="6c1c3a65-8ae2-4c2a-873c-a9fe020cacb4" providerId="ADAL" clId="{495B1650-8CCB-4B84-A503-6868F0C646CF}" dt="2020-04-27T19:55:26.482" v="115"/>
        <pc:sldMkLst>
          <pc:docMk/>
          <pc:sldMk cId="1181014746" sldId="275"/>
        </pc:sldMkLst>
        <pc:spChg chg="del">
          <ac:chgData name="Mahnaz" userId="6c1c3a65-8ae2-4c2a-873c-a9fe020cacb4" providerId="ADAL" clId="{495B1650-8CCB-4B84-A503-6868F0C646CF}" dt="2020-04-27T19:52:53.122" v="96"/>
          <ac:spMkLst>
            <pc:docMk/>
            <pc:sldMk cId="1181014746" sldId="275"/>
            <ac:spMk id="2" creationId="{AF3A979A-BC6D-426D-A6AC-8078ECE43B9A}"/>
          </ac:spMkLst>
        </pc:spChg>
        <pc:spChg chg="del">
          <ac:chgData name="Mahnaz" userId="6c1c3a65-8ae2-4c2a-873c-a9fe020cacb4" providerId="ADAL" clId="{495B1650-8CCB-4B84-A503-6868F0C646CF}" dt="2020-04-27T19:52:53.122" v="96"/>
          <ac:spMkLst>
            <pc:docMk/>
            <pc:sldMk cId="1181014746" sldId="275"/>
            <ac:spMk id="3" creationId="{0C7DA509-EA54-45C6-9BD2-32052C211620}"/>
          </ac:spMkLst>
        </pc:spChg>
        <pc:spChg chg="add del mod">
          <ac:chgData name="Mahnaz" userId="6c1c3a65-8ae2-4c2a-873c-a9fe020cacb4" providerId="ADAL" clId="{495B1650-8CCB-4B84-A503-6868F0C646CF}" dt="2020-04-27T19:52:59.246" v="97" actId="478"/>
          <ac:spMkLst>
            <pc:docMk/>
            <pc:sldMk cId="1181014746" sldId="275"/>
            <ac:spMk id="4" creationId="{C28FBCC0-EA79-4715-8626-FC1015DF8F06}"/>
          </ac:spMkLst>
        </pc:spChg>
        <pc:spChg chg="add del mod">
          <ac:chgData name="Mahnaz" userId="6c1c3a65-8ae2-4c2a-873c-a9fe020cacb4" providerId="ADAL" clId="{495B1650-8CCB-4B84-A503-6868F0C646CF}" dt="2020-04-27T19:53:02.015" v="98" actId="478"/>
          <ac:spMkLst>
            <pc:docMk/>
            <pc:sldMk cId="1181014746" sldId="275"/>
            <ac:spMk id="5" creationId="{60238DA8-EFBD-4F3E-90E3-4895EFBACAD2}"/>
          </ac:spMkLst>
        </pc:spChg>
        <pc:picChg chg="add mod">
          <ac:chgData name="Mahnaz" userId="6c1c3a65-8ae2-4c2a-873c-a9fe020cacb4" providerId="ADAL" clId="{495B1650-8CCB-4B84-A503-6868F0C646CF}" dt="2020-04-27T19:54:59.146" v="109" actId="1076"/>
          <ac:picMkLst>
            <pc:docMk/>
            <pc:sldMk cId="1181014746" sldId="275"/>
            <ac:picMk id="7" creationId="{411B7FC9-68C6-4674-AA48-7775E06EF756}"/>
          </ac:picMkLst>
        </pc:picChg>
        <pc:picChg chg="add mod">
          <ac:chgData name="Mahnaz" userId="6c1c3a65-8ae2-4c2a-873c-a9fe020cacb4" providerId="ADAL" clId="{495B1650-8CCB-4B84-A503-6868F0C646CF}" dt="2020-04-27T19:55:07.602" v="112" actId="14100"/>
          <ac:picMkLst>
            <pc:docMk/>
            <pc:sldMk cId="1181014746" sldId="275"/>
            <ac:picMk id="8" creationId="{F085575B-0F0D-4E58-A3C2-B284C0396D61}"/>
          </ac:picMkLst>
        </pc:picChg>
      </pc:sldChg>
      <pc:sldChg chg="addSp delSp modSp new del mod">
        <pc:chgData name="Mahnaz" userId="6c1c3a65-8ae2-4c2a-873c-a9fe020cacb4" providerId="ADAL" clId="{495B1650-8CCB-4B84-A503-6868F0C646CF}" dt="2020-04-28T20:08:14.995" v="500" actId="47"/>
        <pc:sldMkLst>
          <pc:docMk/>
          <pc:sldMk cId="4279831663" sldId="276"/>
        </pc:sldMkLst>
        <pc:spChg chg="del">
          <ac:chgData name="Mahnaz" userId="6c1c3a65-8ae2-4c2a-873c-a9fe020cacb4" providerId="ADAL" clId="{495B1650-8CCB-4B84-A503-6868F0C646CF}" dt="2020-04-27T20:09:28.452" v="432"/>
          <ac:spMkLst>
            <pc:docMk/>
            <pc:sldMk cId="4279831663" sldId="276"/>
            <ac:spMk id="2" creationId="{5B7B282A-1791-422F-B8FE-0722B677C822}"/>
          </ac:spMkLst>
        </pc:spChg>
        <pc:spChg chg="del">
          <ac:chgData name="Mahnaz" userId="6c1c3a65-8ae2-4c2a-873c-a9fe020cacb4" providerId="ADAL" clId="{495B1650-8CCB-4B84-A503-6868F0C646CF}" dt="2020-04-27T20:09:28.452" v="432"/>
          <ac:spMkLst>
            <pc:docMk/>
            <pc:sldMk cId="4279831663" sldId="276"/>
            <ac:spMk id="3" creationId="{337B12A0-3CEE-4662-9B9E-EB76807A5F9D}"/>
          </ac:spMkLst>
        </pc:spChg>
        <pc:picChg chg="add del mod">
          <ac:chgData name="Mahnaz" userId="6c1c3a65-8ae2-4c2a-873c-a9fe020cacb4" providerId="ADAL" clId="{495B1650-8CCB-4B84-A503-6868F0C646CF}" dt="2020-04-27T20:10:40.382" v="434" actId="478"/>
          <ac:picMkLst>
            <pc:docMk/>
            <pc:sldMk cId="4279831663" sldId="276"/>
            <ac:picMk id="5" creationId="{C6349F63-4EB6-4205-856B-CA6E70C23858}"/>
          </ac:picMkLst>
        </pc:picChg>
        <pc:picChg chg="add del mod">
          <ac:chgData name="Mahnaz" userId="6c1c3a65-8ae2-4c2a-873c-a9fe020cacb4" providerId="ADAL" clId="{495B1650-8CCB-4B84-A503-6868F0C646CF}" dt="2020-04-27T20:11:21.069" v="436" actId="931"/>
          <ac:picMkLst>
            <pc:docMk/>
            <pc:sldMk cId="4279831663" sldId="276"/>
            <ac:picMk id="7" creationId="{E5C9C458-28D6-412E-8CCF-DE132A605AB9}"/>
          </ac:picMkLst>
        </pc:picChg>
        <pc:picChg chg="add del mod">
          <ac:chgData name="Mahnaz" userId="6c1c3a65-8ae2-4c2a-873c-a9fe020cacb4" providerId="ADAL" clId="{495B1650-8CCB-4B84-A503-6868F0C646CF}" dt="2020-04-27T20:12:06.627" v="438" actId="931"/>
          <ac:picMkLst>
            <pc:docMk/>
            <pc:sldMk cId="4279831663" sldId="276"/>
            <ac:picMk id="9" creationId="{B4D011B9-8BEE-45B4-A01B-4EF2EAF20F64}"/>
          </ac:picMkLst>
        </pc:picChg>
        <pc:picChg chg="add mod">
          <ac:chgData name="Mahnaz" userId="6c1c3a65-8ae2-4c2a-873c-a9fe020cacb4" providerId="ADAL" clId="{495B1650-8CCB-4B84-A503-6868F0C646CF}" dt="2020-04-27T20:19:35.694" v="465" actId="14100"/>
          <ac:picMkLst>
            <pc:docMk/>
            <pc:sldMk cId="4279831663" sldId="276"/>
            <ac:picMk id="11" creationId="{4A981ED4-3E58-4ABD-83F8-2242CA48EB8B}"/>
          </ac:picMkLst>
        </pc:picChg>
      </pc:sldChg>
      <pc:sldChg chg="new del">
        <pc:chgData name="Mahnaz" userId="6c1c3a65-8ae2-4c2a-873c-a9fe020cacb4" providerId="ADAL" clId="{495B1650-8CCB-4B84-A503-6868F0C646CF}" dt="2020-04-27T20:12:13.824" v="440" actId="2696"/>
        <pc:sldMkLst>
          <pc:docMk/>
          <pc:sldMk cId="1651331786" sldId="277"/>
        </pc:sldMkLst>
      </pc:sldChg>
      <pc:sldChg chg="addSp delSp modSp new mod">
        <pc:chgData name="Mahnaz" userId="6c1c3a65-8ae2-4c2a-873c-a9fe020cacb4" providerId="ADAL" clId="{495B1650-8CCB-4B84-A503-6868F0C646CF}" dt="2020-04-27T20:16:36.376" v="456" actId="14100"/>
        <pc:sldMkLst>
          <pc:docMk/>
          <pc:sldMk cId="4089619151" sldId="277"/>
        </pc:sldMkLst>
        <pc:spChg chg="del">
          <ac:chgData name="Mahnaz" userId="6c1c3a65-8ae2-4c2a-873c-a9fe020cacb4" providerId="ADAL" clId="{495B1650-8CCB-4B84-A503-6868F0C646CF}" dt="2020-04-27T20:16:09.107" v="450"/>
          <ac:spMkLst>
            <pc:docMk/>
            <pc:sldMk cId="4089619151" sldId="277"/>
            <ac:spMk id="2" creationId="{997EB9E0-26FF-4235-AB01-AE97877F370C}"/>
          </ac:spMkLst>
        </pc:spChg>
        <pc:spChg chg="del">
          <ac:chgData name="Mahnaz" userId="6c1c3a65-8ae2-4c2a-873c-a9fe020cacb4" providerId="ADAL" clId="{495B1650-8CCB-4B84-A503-6868F0C646CF}" dt="2020-04-27T20:16:09.107" v="450"/>
          <ac:spMkLst>
            <pc:docMk/>
            <pc:sldMk cId="4089619151" sldId="277"/>
            <ac:spMk id="3" creationId="{F11D022F-F987-4799-A9E8-4E53F2DE88BC}"/>
          </ac:spMkLst>
        </pc:spChg>
        <pc:picChg chg="add mod">
          <ac:chgData name="Mahnaz" userId="6c1c3a65-8ae2-4c2a-873c-a9fe020cacb4" providerId="ADAL" clId="{495B1650-8CCB-4B84-A503-6868F0C646CF}" dt="2020-04-27T20:16:36.376" v="456" actId="14100"/>
          <ac:picMkLst>
            <pc:docMk/>
            <pc:sldMk cId="4089619151" sldId="277"/>
            <ac:picMk id="4" creationId="{3019473E-CB5F-4C84-9AEB-79D68A7FE24F}"/>
          </ac:picMkLst>
        </pc:picChg>
      </pc:sldChg>
      <pc:sldChg chg="addSp delSp modSp new">
        <pc:chgData name="Mahnaz" userId="6c1c3a65-8ae2-4c2a-873c-a9fe020cacb4" providerId="ADAL" clId="{495B1650-8CCB-4B84-A503-6868F0C646CF}" dt="2020-04-27T20:18:05.322" v="460" actId="931"/>
        <pc:sldMkLst>
          <pc:docMk/>
          <pc:sldMk cId="4100227970" sldId="278"/>
        </pc:sldMkLst>
        <pc:spChg chg="add del">
          <ac:chgData name="Mahnaz" userId="6c1c3a65-8ae2-4c2a-873c-a9fe020cacb4" providerId="ADAL" clId="{495B1650-8CCB-4B84-A503-6868F0C646CF}" dt="2020-04-27T20:17:56.803" v="459"/>
          <ac:spMkLst>
            <pc:docMk/>
            <pc:sldMk cId="4100227970" sldId="278"/>
            <ac:spMk id="2" creationId="{94095A4F-4A79-47CE-8D48-0AFBC3FE0249}"/>
          </ac:spMkLst>
        </pc:spChg>
        <pc:picChg chg="add mod">
          <ac:chgData name="Mahnaz" userId="6c1c3a65-8ae2-4c2a-873c-a9fe020cacb4" providerId="ADAL" clId="{495B1650-8CCB-4B84-A503-6868F0C646CF}" dt="2020-04-27T20:18:05.322" v="460" actId="931"/>
          <ac:picMkLst>
            <pc:docMk/>
            <pc:sldMk cId="4100227970" sldId="278"/>
            <ac:picMk id="4" creationId="{C7FB5B65-213F-4E00-B076-577B5F7CA74D}"/>
          </ac:picMkLst>
        </pc:picChg>
      </pc:sldChg>
      <pc:sldChg chg="modSp add mod">
        <pc:chgData name="Mahnaz" userId="6c1c3a65-8ae2-4c2a-873c-a9fe020cacb4" providerId="ADAL" clId="{495B1650-8CCB-4B84-A503-6868F0C646CF}" dt="2020-04-28T20:12:44.002" v="707" actId="20577"/>
        <pc:sldMkLst>
          <pc:docMk/>
          <pc:sldMk cId="1371614510" sldId="279"/>
        </pc:sldMkLst>
        <pc:spChg chg="mod">
          <ac:chgData name="Mahnaz" userId="6c1c3a65-8ae2-4c2a-873c-a9fe020cacb4" providerId="ADAL" clId="{495B1650-8CCB-4B84-A503-6868F0C646CF}" dt="2020-04-28T20:12:44.002" v="707" actId="20577"/>
          <ac:spMkLst>
            <pc:docMk/>
            <pc:sldMk cId="1371614510" sldId="279"/>
            <ac:spMk id="57" creationId="{00000000-0000-0000-0000-000000000000}"/>
          </ac:spMkLst>
        </pc:spChg>
      </pc:sldChg>
      <pc:sldChg chg="addSp modSp new del mod">
        <pc:chgData name="Mahnaz" userId="6c1c3a65-8ae2-4c2a-873c-a9fe020cacb4" providerId="ADAL" clId="{495B1650-8CCB-4B84-A503-6868F0C646CF}" dt="2020-04-28T20:08:19.922" v="501" actId="47"/>
        <pc:sldMkLst>
          <pc:docMk/>
          <pc:sldMk cId="1897802750" sldId="279"/>
        </pc:sldMkLst>
        <pc:picChg chg="add mod">
          <ac:chgData name="Mahnaz" userId="6c1c3a65-8ae2-4c2a-873c-a9fe020cacb4" providerId="ADAL" clId="{495B1650-8CCB-4B84-A503-6868F0C646CF}" dt="2020-04-28T16:34:34.052" v="468" actId="1076"/>
          <ac:picMkLst>
            <pc:docMk/>
            <pc:sldMk cId="1897802750" sldId="279"/>
            <ac:picMk id="3" creationId="{285EAD63-6B2B-4883-9D22-E3A228DE3986}"/>
          </ac:picMkLst>
        </pc:picChg>
      </pc:sldChg>
      <pc:sldChg chg="modSp add mod modNotesTx">
        <pc:chgData name="Mahnaz" userId="6c1c3a65-8ae2-4c2a-873c-a9fe020cacb4" providerId="ADAL" clId="{495B1650-8CCB-4B84-A503-6868F0C646CF}" dt="2020-04-28T20:23:01.037" v="872" actId="20577"/>
        <pc:sldMkLst>
          <pc:docMk/>
          <pc:sldMk cId="1232323954" sldId="280"/>
        </pc:sldMkLst>
        <pc:spChg chg="mod">
          <ac:chgData name="Mahnaz" userId="6c1c3a65-8ae2-4c2a-873c-a9fe020cacb4" providerId="ADAL" clId="{495B1650-8CCB-4B84-A503-6868F0C646CF}" dt="2020-04-28T20:23:01.037" v="872" actId="20577"/>
          <ac:spMkLst>
            <pc:docMk/>
            <pc:sldMk cId="1232323954" sldId="280"/>
            <ac:spMk id="57" creationId="{00000000-0000-0000-0000-000000000000}"/>
          </ac:spMkLst>
        </pc:spChg>
      </pc:sldChg>
      <pc:sldChg chg="add del">
        <pc:chgData name="Mahnaz" userId="6c1c3a65-8ae2-4c2a-873c-a9fe020cacb4" providerId="ADAL" clId="{495B1650-8CCB-4B84-A503-6868F0C646CF}" dt="2020-04-28T20:12:55.124" v="709"/>
        <pc:sldMkLst>
          <pc:docMk/>
          <pc:sldMk cId="1547450248" sldId="280"/>
        </pc:sldMkLst>
      </pc:sldChg>
      <pc:sldChg chg="addSp modSp new del mod">
        <pc:chgData name="Mahnaz" userId="6c1c3a65-8ae2-4c2a-873c-a9fe020cacb4" providerId="ADAL" clId="{495B1650-8CCB-4B84-A503-6868F0C646CF}" dt="2020-04-28T20:12:28.642" v="702" actId="2696"/>
        <pc:sldMkLst>
          <pc:docMk/>
          <pc:sldMk cId="2024393140" sldId="280"/>
        </pc:sldMkLst>
        <pc:spChg chg="add mod">
          <ac:chgData name="Mahnaz" userId="6c1c3a65-8ae2-4c2a-873c-a9fe020cacb4" providerId="ADAL" clId="{495B1650-8CCB-4B84-A503-6868F0C646CF}" dt="2020-04-28T20:11:44.322" v="701" actId="113"/>
          <ac:spMkLst>
            <pc:docMk/>
            <pc:sldMk cId="2024393140" sldId="280"/>
            <ac:spMk id="2" creationId="{D4323C48-DE17-4D5F-A0A7-23E565E956C7}"/>
          </ac:spMkLst>
        </pc:spChg>
        <pc:spChg chg="add mod">
          <ac:chgData name="Mahnaz" userId="6c1c3a65-8ae2-4c2a-873c-a9fe020cacb4" providerId="ADAL" clId="{495B1650-8CCB-4B84-A503-6868F0C646CF}" dt="2020-04-28T20:10:54.959" v="604"/>
          <ac:spMkLst>
            <pc:docMk/>
            <pc:sldMk cId="2024393140" sldId="280"/>
            <ac:spMk id="3" creationId="{6A0C45B2-71E5-4594-8A64-6AA4EC0CC54C}"/>
          </ac:spMkLst>
        </pc:spChg>
      </pc:sldChg>
      <pc:sldChg chg="modSp mod">
        <pc:chgData name="Mahnaz" userId="6c1c3a65-8ae2-4c2a-873c-a9fe020cacb4" providerId="ADAL" clId="{495B1650-8CCB-4B84-A503-6868F0C646CF}" dt="2020-04-28T20:23:52.790" v="901" actId="20577"/>
        <pc:sldMkLst>
          <pc:docMk/>
          <pc:sldMk cId="3309786579" sldId="281"/>
        </pc:sldMkLst>
        <pc:spChg chg="mod">
          <ac:chgData name="Mahnaz" userId="6c1c3a65-8ae2-4c2a-873c-a9fe020cacb4" providerId="ADAL" clId="{495B1650-8CCB-4B84-A503-6868F0C646CF}" dt="2020-04-28T20:23:52.790" v="901" actId="20577"/>
          <ac:spMkLst>
            <pc:docMk/>
            <pc:sldMk cId="3309786579" sldId="281"/>
            <ac:spMk id="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dirty="0">
              <a:solidFill>
                <a:srgbClr val="13426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13426B"/>
                </a:solidFill>
                <a:latin typeface="Open Sans"/>
                <a:ea typeface="Open Sans"/>
                <a:cs typeface="Open Sans"/>
                <a:sym typeface="Open Sans"/>
              </a:rPr>
              <a:t>Girls Who Code is </a:t>
            </a:r>
            <a:r>
              <a:rPr lang="en-US" sz="1200" b="0" i="0" u="none" strike="noStrike" cap="none" dirty="0">
                <a:solidFill>
                  <a:srgbClr val="142F7A"/>
                </a:solidFill>
                <a:latin typeface="Open Sans"/>
                <a:ea typeface="Open Sans"/>
                <a:cs typeface="Open Sans"/>
                <a:sym typeface="Open Sans"/>
              </a:rPr>
              <a:t>a non-profit organization dedicated to closing the gender gap in technology.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142F7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142F7A"/>
                </a:solidFill>
                <a:latin typeface="Open Sans"/>
                <a:ea typeface="Open Sans"/>
                <a:cs typeface="Open Sans"/>
                <a:sym typeface="Open Sans"/>
              </a:rPr>
              <a:t>Tech jobs are among the fastest growing in the country, but less than a quarter of computing jobs are held by women. Girls Who Code aims to change that!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dirty="0">
              <a:solidFill>
                <a:srgbClr val="13426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dirty="0">
              <a:solidFill>
                <a:srgbClr val="13426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42F7A"/>
              </a:buClr>
              <a:buFont typeface="Arial"/>
              <a:buNone/>
            </a:pPr>
            <a:r>
              <a:rPr lang="en-US" sz="1200" b="1" i="0" u="none" strike="noStrike" cap="none">
                <a:solidFill>
                  <a:srgbClr val="142F7A"/>
                </a:solidFill>
                <a:latin typeface="Open Sans"/>
                <a:ea typeface="Open Sans"/>
                <a:cs typeface="Open Sans"/>
                <a:sym typeface="Open Sans"/>
              </a:rPr>
              <a:t>Clubs teach girls:</a:t>
            </a:r>
            <a:endParaRPr/>
          </a:p>
          <a:p>
            <a:pPr marL="28575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142F7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42F7A"/>
              </a:buClr>
              <a:buSzPts val="1200"/>
              <a:buFont typeface="Arial"/>
              <a:buChar char="•"/>
            </a:pPr>
            <a:r>
              <a:rPr lang="en-US" sz="1200" b="1" i="0" u="none" strike="noStrike" cap="none">
                <a:solidFill>
                  <a:srgbClr val="142F7A"/>
                </a:solidFill>
                <a:latin typeface="Open Sans"/>
                <a:ea typeface="Open Sans"/>
                <a:cs typeface="Open Sans"/>
                <a:sym typeface="Open Sans"/>
              </a:rPr>
              <a:t>Sisterhood—</a:t>
            </a:r>
            <a:r>
              <a:rPr lang="en-US" sz="1200" b="0" i="0" u="none" strike="noStrike" cap="none">
                <a:solidFill>
                  <a:srgbClr val="142F7A"/>
                </a:solidFill>
                <a:latin typeface="Open Sans"/>
                <a:ea typeface="Open Sans"/>
                <a:cs typeface="Open Sans"/>
                <a:sym typeface="Open Sans"/>
              </a:rPr>
              <a:t>In a Girls Who Code Club, you’ll meet other girls who are learning to code and having fun doing it. You’ll join a safe and supportive environment of peers and role models, and you’ll gain an alumni network of girls across the country.</a:t>
            </a:r>
            <a:endParaRPr sz="1200" b="1" i="0" u="none" strike="noStrike" cap="none">
              <a:solidFill>
                <a:srgbClr val="142F7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142F7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42F7A"/>
              </a:buClr>
              <a:buSzPts val="1200"/>
              <a:buFont typeface="Arial"/>
              <a:buChar char="•"/>
            </a:pPr>
            <a:r>
              <a:rPr lang="en-US" sz="1200" b="1" i="0" u="none" strike="noStrike" cap="none">
                <a:solidFill>
                  <a:srgbClr val="142F7A"/>
                </a:solidFill>
                <a:latin typeface="Open Sans"/>
                <a:ea typeface="Open Sans"/>
                <a:cs typeface="Open Sans"/>
                <a:sym typeface="Open Sans"/>
              </a:rPr>
              <a:t>Code—</a:t>
            </a:r>
            <a:r>
              <a:rPr lang="en-US" sz="1200" b="0" i="0" u="none" strike="noStrike" cap="none">
                <a:solidFill>
                  <a:srgbClr val="142F7A"/>
                </a:solidFill>
                <a:latin typeface="Open Sans"/>
                <a:ea typeface="Open Sans"/>
                <a:cs typeface="Open Sans"/>
                <a:sym typeface="Open Sans"/>
              </a:rPr>
              <a:t>Learn concepts that form the basis of all programming languages—whether you want to build a website, an app, or a robot. If you already have some coding skills, you can deepen your knowledge through extended activity sets.</a:t>
            </a:r>
            <a:endParaRPr sz="1200" b="0" i="0" u="none" strike="noStrike" cap="none">
              <a:solidFill>
                <a:srgbClr val="142F7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142F7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42F7A"/>
              </a:buClr>
              <a:buSzPts val="1200"/>
              <a:buFont typeface="Arial"/>
              <a:buChar char="•"/>
            </a:pPr>
            <a:r>
              <a:rPr lang="en-US" sz="1200" b="1" i="0" u="none" strike="noStrike" cap="none">
                <a:solidFill>
                  <a:srgbClr val="142F7A"/>
                </a:solidFill>
                <a:latin typeface="Open Sans"/>
                <a:ea typeface="Open Sans"/>
                <a:cs typeface="Open Sans"/>
                <a:sym typeface="Open Sans"/>
              </a:rPr>
              <a:t>Impact—</a:t>
            </a:r>
            <a:r>
              <a:rPr lang="en-US" sz="1200" b="0" i="0" u="none" strike="noStrike" cap="none">
                <a:solidFill>
                  <a:srgbClr val="142F7A"/>
                </a:solidFill>
                <a:latin typeface="Open Sans"/>
                <a:ea typeface="Open Sans"/>
                <a:cs typeface="Open Sans"/>
                <a:sym typeface="Open Sans"/>
              </a:rPr>
              <a:t>You’ll solve real-world problems you care about through code with your team’s CS Impact Project.</a:t>
            </a:r>
            <a:endParaRPr sz="1200" b="1" i="0" u="none" strike="noStrike" cap="none">
              <a:solidFill>
                <a:srgbClr val="142F7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rgbClr val="13426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dirty="0">
              <a:solidFill>
                <a:srgbClr val="13426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4499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0" i="0" u="none" strike="noStrike" cap="none" dirty="0">
                <a:solidFill>
                  <a:srgbClr val="13426B"/>
                </a:solidFill>
                <a:latin typeface="Open Sans"/>
                <a:ea typeface="Open Sans"/>
                <a:cs typeface="Open Sans"/>
                <a:sym typeface="Open Sans"/>
              </a:rPr>
              <a:t>Maryland Center for Computing in Education</a:t>
            </a:r>
            <a:endParaRPr sz="1200" b="0" i="0" u="none" strike="noStrike" cap="none" dirty="0">
              <a:solidFill>
                <a:srgbClr val="13426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61056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dirty="0">
              <a:solidFill>
                <a:srgbClr val="13426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988434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tiff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 rot="152950">
            <a:off x="-55739" y="448353"/>
            <a:ext cx="9281284" cy="1125542"/>
          </a:xfrm>
          <a:prstGeom prst="rect">
            <a:avLst/>
          </a:prstGeom>
          <a:solidFill>
            <a:srgbClr val="6ECE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/>
          <p:nvPr/>
        </p:nvSpPr>
        <p:spPr>
          <a:xfrm rot="10549159" flipH="1">
            <a:off x="-363279" y="351486"/>
            <a:ext cx="9686975" cy="1244935"/>
          </a:xfrm>
          <a:prstGeom prst="rect">
            <a:avLst/>
          </a:prstGeom>
          <a:solidFill>
            <a:srgbClr val="0142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13" descr="GWC logo_2016 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6925" y="466101"/>
            <a:ext cx="2195949" cy="101498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4232365" y="2515715"/>
            <a:ext cx="4485620" cy="206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rgbClr val="F4367A"/>
              </a:buClr>
            </a:pPr>
            <a:r>
              <a:rPr lang="en-US" sz="3200" dirty="0"/>
              <a:t>Why Did I Create Girls Who Code Club?</a:t>
            </a:r>
            <a:endParaRPr sz="3200" b="1" i="0" u="none" strike="noStrike" cap="none" dirty="0">
              <a:solidFill>
                <a:srgbClr val="F4364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8" name="Google Shape;58;p13" descr="H1B516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2128183"/>
            <a:ext cx="3779520" cy="284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 rot="152950">
            <a:off x="-55739" y="448353"/>
            <a:ext cx="9281284" cy="1125542"/>
          </a:xfrm>
          <a:prstGeom prst="rect">
            <a:avLst/>
          </a:prstGeom>
          <a:solidFill>
            <a:srgbClr val="6ECE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5"/>
          <p:cNvSpPr/>
          <p:nvPr/>
        </p:nvSpPr>
        <p:spPr>
          <a:xfrm rot="10549159" flipH="1">
            <a:off x="-363279" y="351486"/>
            <a:ext cx="9686975" cy="1244935"/>
          </a:xfrm>
          <a:prstGeom prst="rect">
            <a:avLst/>
          </a:prstGeom>
          <a:solidFill>
            <a:srgbClr val="0142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15" descr="GWC logo_2016 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6925" y="466101"/>
            <a:ext cx="2195949" cy="101569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5416731" y="2014860"/>
            <a:ext cx="3553097" cy="312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367A"/>
              </a:buClr>
              <a:buFont typeface="Open Sans"/>
              <a:buNone/>
            </a:pPr>
            <a:r>
              <a:rPr lang="en-US" sz="2000" b="1" i="0" u="none" strike="noStrike" cap="none" dirty="0">
                <a:solidFill>
                  <a:srgbClr val="F4364C"/>
                </a:solidFill>
                <a:latin typeface="Open Sans"/>
                <a:ea typeface="Open Sans"/>
                <a:cs typeface="Open Sans"/>
                <a:sym typeface="Open Sans"/>
              </a:rPr>
              <a:t>What </a:t>
            </a:r>
            <a:r>
              <a:rPr lang="en-US" sz="2000" b="1" dirty="0">
                <a:solidFill>
                  <a:srgbClr val="F4364C"/>
                </a:solidFill>
                <a:latin typeface="Open Sans"/>
                <a:ea typeface="Open Sans"/>
                <a:cs typeface="Open Sans"/>
                <a:sym typeface="Open Sans"/>
              </a:rPr>
              <a:t>Did We Want </a:t>
            </a:r>
            <a:r>
              <a:rPr lang="en-US" sz="2000" b="1" i="0" u="none" strike="noStrike" cap="none" dirty="0">
                <a:solidFill>
                  <a:srgbClr val="F4364C"/>
                </a:solidFill>
                <a:latin typeface="Open Sans"/>
                <a:ea typeface="Open Sans"/>
                <a:cs typeface="Open Sans"/>
                <a:sym typeface="Open Sans"/>
              </a:rPr>
              <a:t>the TU-COE-Girls Who Code Club</a:t>
            </a:r>
            <a:r>
              <a:rPr lang="en-US" sz="2000" b="1" dirty="0">
                <a:solidFill>
                  <a:srgbClr val="F4364C"/>
                </a:solidFill>
                <a:latin typeface="Open Sans"/>
                <a:ea typeface="Open Sans"/>
                <a:cs typeface="Open Sans"/>
                <a:sym typeface="Open Sans"/>
              </a:rPr>
              <a:t> Offer?</a:t>
            </a:r>
            <a:endParaRPr dirty="0">
              <a:solidFill>
                <a:srgbClr val="F4364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Learn computing using fun and organized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 animations, games, apps and other related projects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Learn to use Scratch or similar programming tools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 communication and team work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 confidence and learn how to problem solve  </a:t>
            </a:r>
          </a:p>
          <a:p>
            <a:endParaRPr lang="en-US" dirty="0"/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014859"/>
            <a:ext cx="5247768" cy="313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/>
          <p:nvPr/>
        </p:nvSpPr>
        <p:spPr>
          <a:xfrm rot="152950">
            <a:off x="-55739" y="448353"/>
            <a:ext cx="9281284" cy="1125542"/>
          </a:xfrm>
          <a:prstGeom prst="rect">
            <a:avLst/>
          </a:prstGeom>
          <a:solidFill>
            <a:srgbClr val="6ECE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8"/>
          <p:cNvSpPr/>
          <p:nvPr/>
        </p:nvSpPr>
        <p:spPr>
          <a:xfrm rot="10549159" flipH="1">
            <a:off x="-363279" y="351486"/>
            <a:ext cx="9686975" cy="1244935"/>
          </a:xfrm>
          <a:prstGeom prst="rect">
            <a:avLst/>
          </a:prstGeom>
          <a:solidFill>
            <a:srgbClr val="0142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18" descr="GWC logo_2016 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6925" y="466101"/>
            <a:ext cx="2195949" cy="101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/>
          <p:nvPr/>
        </p:nvSpPr>
        <p:spPr>
          <a:xfrm>
            <a:off x="1992437" y="2726309"/>
            <a:ext cx="2992801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Learn about and from inspiring role models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i="0" u="none" strike="noStrike" cap="none" dirty="0">
              <a:solidFill>
                <a:srgbClr val="0142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-US" dirty="0"/>
              <a:t>Work in teams to design and build projects that solve real world problems you care about through code</a:t>
            </a:r>
          </a:p>
          <a:p>
            <a:endParaRPr lang="en-US" dirty="0"/>
          </a:p>
          <a:p>
            <a:r>
              <a:rPr lang="en-US" dirty="0"/>
              <a:t>Impact your community in a positive way through code </a:t>
            </a: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i="0" u="none" strike="noStrike" cap="none" dirty="0">
              <a:solidFill>
                <a:srgbClr val="0142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i="0" u="none" strike="noStrike" cap="none" dirty="0">
              <a:solidFill>
                <a:srgbClr val="0142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142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u="none" strike="noStrike" cap="none" dirty="0">
                <a:solidFill>
                  <a:srgbClr val="01426A"/>
                </a:solidFill>
                <a:latin typeface="Open Sans"/>
                <a:ea typeface="Open Sans"/>
                <a:cs typeface="Open Sans"/>
                <a:sym typeface="Open Sans"/>
              </a:rPr>
              <a:t>Impact</a:t>
            </a:r>
            <a:endParaRPr dirty="0">
              <a:solidFill>
                <a:srgbClr val="01426A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1" i="0" u="none" strike="noStrike" cap="none" dirty="0">
              <a:solidFill>
                <a:srgbClr val="142F7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9" name="Google Shape;109;p18" descr="Impac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3575" y="4136701"/>
            <a:ext cx="954004" cy="90289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/>
        </p:nvSpPr>
        <p:spPr>
          <a:xfrm>
            <a:off x="526093" y="2135422"/>
            <a:ext cx="4704146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367A"/>
              </a:buClr>
              <a:buFont typeface="Open Sans"/>
              <a:buNone/>
            </a:pPr>
            <a:r>
              <a:rPr lang="en-US" sz="2000" b="1" i="0" u="none" strike="noStrike" cap="none" dirty="0">
                <a:solidFill>
                  <a:srgbClr val="F4364C"/>
                </a:solidFill>
                <a:latin typeface="Open Sans"/>
                <a:ea typeface="Open Sans"/>
                <a:cs typeface="Open Sans"/>
                <a:sym typeface="Open Sans"/>
              </a:rPr>
              <a:t>Additionally, In the Club Girls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8" descr="GwC-_V0A7957-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30239" y="2012492"/>
            <a:ext cx="3913761" cy="3131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E9C21C-1A37-1049-A354-4EBDC8909B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575" y="2515732"/>
            <a:ext cx="875561" cy="8755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08ED84-7DBA-E649-930D-FF49C8C4E6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2018" y="3360650"/>
            <a:ext cx="797118" cy="9028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19473E-CB5F-4C84-9AEB-79D68A7FE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2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19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FB5B65-213F-4E00-B076-577B5F7CA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483"/>
            <a:ext cx="9144000" cy="508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27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 rot="152950">
            <a:off x="-55739" y="448353"/>
            <a:ext cx="9281284" cy="1125542"/>
          </a:xfrm>
          <a:prstGeom prst="rect">
            <a:avLst/>
          </a:prstGeom>
          <a:solidFill>
            <a:srgbClr val="6ECE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/>
          <p:nvPr/>
        </p:nvSpPr>
        <p:spPr>
          <a:xfrm rot="10549159" flipH="1">
            <a:off x="-363279" y="351486"/>
            <a:ext cx="9686975" cy="1244935"/>
          </a:xfrm>
          <a:prstGeom prst="rect">
            <a:avLst/>
          </a:prstGeom>
          <a:solidFill>
            <a:srgbClr val="0142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13" descr="GWC logo_2016 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6925" y="466101"/>
            <a:ext cx="2195949" cy="101498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4232365" y="2022205"/>
            <a:ext cx="4485620" cy="287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rgbClr val="F4367A"/>
              </a:buClr>
            </a:pPr>
            <a:r>
              <a:rPr lang="en-US" sz="3200" dirty="0"/>
              <a:t>Teaching CS in Teacher Education Programs to Teach CS in K-12 Classrooms</a:t>
            </a:r>
          </a:p>
          <a:p>
            <a:pPr lvl="0" algn="ctr">
              <a:buClr>
                <a:srgbClr val="F4367A"/>
              </a:buClr>
            </a:pPr>
            <a:r>
              <a:rPr lang="en-US" sz="3200" b="1" i="0" u="none" strike="noStrike" cap="none" dirty="0">
                <a:solidFill>
                  <a:srgbClr val="F4364C"/>
                </a:solidFill>
                <a:latin typeface="Open Sans"/>
                <a:ea typeface="Open Sans"/>
                <a:cs typeface="Open Sans"/>
                <a:sym typeface="Open Sans"/>
              </a:rPr>
              <a:t>How TU-COE-GWC Club Can Help?</a:t>
            </a:r>
            <a:endParaRPr sz="3200" b="1" i="0" u="none" strike="noStrike" cap="none" dirty="0">
              <a:solidFill>
                <a:srgbClr val="F4364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8" name="Google Shape;58;p13" descr="H1B516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2128183"/>
            <a:ext cx="3779520" cy="284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1614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 rot="152950">
            <a:off x="-55739" y="448353"/>
            <a:ext cx="9281284" cy="1125542"/>
          </a:xfrm>
          <a:prstGeom prst="rect">
            <a:avLst/>
          </a:prstGeom>
          <a:solidFill>
            <a:srgbClr val="6ECE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/>
          <p:nvPr/>
        </p:nvSpPr>
        <p:spPr>
          <a:xfrm rot="10549159" flipH="1">
            <a:off x="-363279" y="351486"/>
            <a:ext cx="9686975" cy="1244935"/>
          </a:xfrm>
          <a:prstGeom prst="rect">
            <a:avLst/>
          </a:prstGeom>
          <a:solidFill>
            <a:srgbClr val="0142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13" descr="GWC logo_2016 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6925" y="466101"/>
            <a:ext cx="2195949" cy="101498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945699" y="2022205"/>
            <a:ext cx="4772286" cy="287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rgbClr val="F4367A"/>
              </a:buClr>
            </a:pPr>
            <a:r>
              <a:rPr lang="en-US" sz="2800" dirty="0"/>
              <a:t>How other Universities in MD are incorporating CS in Teacher Education (MCCE)</a:t>
            </a:r>
          </a:p>
          <a:p>
            <a:pPr marL="457200" lvl="0" indent="-457200">
              <a:buClr>
                <a:srgbClr val="F4367A"/>
              </a:buClr>
              <a:buFont typeface="Arial" panose="020B0604020202020204" pitchFamily="34" charset="0"/>
              <a:buChar char="•"/>
            </a:pPr>
            <a:r>
              <a:rPr lang="en-US" sz="3200" b="1" i="0" u="none" strike="noStrike" cap="none" dirty="0">
                <a:solidFill>
                  <a:srgbClr val="F4364C"/>
                </a:solidFill>
                <a:latin typeface="Open Sans"/>
                <a:ea typeface="Open Sans"/>
                <a:cs typeface="Open Sans"/>
                <a:sym typeface="Open Sans"/>
              </a:rPr>
              <a:t>Loyola</a:t>
            </a:r>
          </a:p>
          <a:p>
            <a:pPr marL="457200" lvl="0" indent="-457200">
              <a:buClr>
                <a:srgbClr val="F4367A"/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4364C"/>
                </a:solidFill>
                <a:latin typeface="Open Sans"/>
                <a:ea typeface="Open Sans"/>
                <a:cs typeface="Open Sans"/>
                <a:sym typeface="Open Sans"/>
              </a:rPr>
              <a:t>Frostburg</a:t>
            </a:r>
          </a:p>
          <a:p>
            <a:pPr marL="457200" lvl="0" indent="-457200">
              <a:buClr>
                <a:srgbClr val="F4367A"/>
              </a:buClr>
              <a:buFont typeface="Arial" panose="020B0604020202020204" pitchFamily="34" charset="0"/>
              <a:buChar char="•"/>
            </a:pPr>
            <a:r>
              <a:rPr lang="en-US" sz="3200" b="1" i="0" u="none" strike="noStrike" cap="none" dirty="0">
                <a:solidFill>
                  <a:srgbClr val="F4364C"/>
                </a:solidFill>
                <a:latin typeface="Open Sans"/>
                <a:ea typeface="Open Sans"/>
                <a:cs typeface="Open Sans"/>
                <a:sym typeface="Open Sans"/>
              </a:rPr>
              <a:t>Hood</a:t>
            </a:r>
            <a:endParaRPr sz="3200" b="1" i="0" u="none" strike="noStrike" cap="none" dirty="0">
              <a:solidFill>
                <a:srgbClr val="F4364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8" name="Google Shape;58;p13" descr="H1B516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2128183"/>
            <a:ext cx="3779520" cy="284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2323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 rot="152950">
            <a:off x="-55739" y="448353"/>
            <a:ext cx="9281284" cy="1125542"/>
          </a:xfrm>
          <a:prstGeom prst="rect">
            <a:avLst/>
          </a:prstGeom>
          <a:solidFill>
            <a:srgbClr val="6ECE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/>
          <p:nvPr/>
        </p:nvSpPr>
        <p:spPr>
          <a:xfrm rot="10549159" flipH="1">
            <a:off x="-363279" y="351486"/>
            <a:ext cx="9686975" cy="1244935"/>
          </a:xfrm>
          <a:prstGeom prst="rect">
            <a:avLst/>
          </a:prstGeom>
          <a:solidFill>
            <a:srgbClr val="0142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13" descr="GWC logo_2016 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6925" y="466101"/>
            <a:ext cx="2195949" cy="101498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4232365" y="2022205"/>
            <a:ext cx="4485620" cy="287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rgbClr val="F4367A"/>
              </a:buClr>
            </a:pPr>
            <a:endParaRPr lang="en-US" sz="3200" dirty="0"/>
          </a:p>
          <a:p>
            <a:pPr lvl="0" algn="ctr">
              <a:buClr>
                <a:srgbClr val="F4367A"/>
              </a:buClr>
            </a:pPr>
            <a:r>
              <a:rPr lang="en-US" sz="3200" b="1" i="0" u="none" strike="noStrike" cap="none" dirty="0">
                <a:solidFill>
                  <a:srgbClr val="F4364C"/>
                </a:solidFill>
                <a:latin typeface="Open Sans"/>
                <a:ea typeface="Open Sans"/>
                <a:cs typeface="Open Sans"/>
                <a:sym typeface="Open Sans"/>
              </a:rPr>
              <a:t>What should be the COE’s next step?</a:t>
            </a:r>
            <a:endParaRPr sz="3200" b="1" i="0" u="none" strike="noStrike" cap="none" dirty="0">
              <a:solidFill>
                <a:srgbClr val="F4364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8" name="Google Shape;58;p13" descr="H1B516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2128183"/>
            <a:ext cx="3779520" cy="284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9786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6E1950-A997-436A-A91D-12B9904E5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643" y="627018"/>
            <a:ext cx="5136714" cy="433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95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53D468-78A3-496C-87F6-AC37CA22B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671512"/>
            <a:ext cx="785812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25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F40E0A2-4B14-49AE-AEE7-4E57A86F1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247650"/>
            <a:ext cx="808672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70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3ACC16-4725-4407-B164-5549824AC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393" y="470263"/>
            <a:ext cx="4223657" cy="412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86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D9324F-344C-4341-B270-5FC139D53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404812"/>
            <a:ext cx="790575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50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1B7FC9-68C6-4674-AA48-7775E06EF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899" y="642801"/>
            <a:ext cx="4083130" cy="35373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85575B-0F0D-4E58-A3C2-B284C0396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70" y="573133"/>
            <a:ext cx="3839435" cy="360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14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A5D042-25F2-4708-A492-593CB9EB1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371475"/>
            <a:ext cx="805815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83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 rot="152950">
            <a:off x="-55739" y="448353"/>
            <a:ext cx="9281284" cy="1125542"/>
          </a:xfrm>
          <a:prstGeom prst="rect">
            <a:avLst/>
          </a:prstGeom>
          <a:solidFill>
            <a:srgbClr val="6ECE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/>
          <p:nvPr/>
        </p:nvSpPr>
        <p:spPr>
          <a:xfrm rot="10549159" flipH="1">
            <a:off x="-363279" y="351486"/>
            <a:ext cx="9686975" cy="1244935"/>
          </a:xfrm>
          <a:prstGeom prst="rect">
            <a:avLst/>
          </a:prstGeom>
          <a:solidFill>
            <a:srgbClr val="0142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14" descr="GWC logo_2016 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6925" y="466101"/>
            <a:ext cx="2195949" cy="101569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365760" y="2171457"/>
            <a:ext cx="3962150" cy="2729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367A"/>
              </a:buClr>
              <a:buFont typeface="Open Sans"/>
              <a:buNone/>
            </a:pPr>
            <a:r>
              <a:rPr lang="en-US" sz="2800" b="1" i="0" u="none" strike="noStrike" cap="none" dirty="0">
                <a:solidFill>
                  <a:srgbClr val="F4364C"/>
                </a:solidFill>
                <a:latin typeface="Open Sans"/>
                <a:ea typeface="Open Sans"/>
                <a:cs typeface="Open Sans"/>
                <a:sym typeface="Open Sans"/>
              </a:rPr>
              <a:t>TU-COE-Girls Who Code Appeared to be a Great Approach</a:t>
            </a:r>
            <a:endParaRPr sz="1800" dirty="0">
              <a:solidFill>
                <a:srgbClr val="F4364C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dirty="0">
              <a:solidFill>
                <a:srgbClr val="0142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F7A"/>
              </a:buClr>
              <a:buFont typeface="Open Sans"/>
              <a:buNone/>
            </a:pPr>
            <a:r>
              <a:rPr lang="en-US" sz="1800" b="0" i="0" u="none" strike="noStrike" cap="none" dirty="0">
                <a:solidFill>
                  <a:srgbClr val="01426A"/>
                </a:solidFill>
                <a:latin typeface="Open Sans"/>
                <a:ea typeface="Open Sans"/>
                <a:cs typeface="Open Sans"/>
                <a:sym typeface="Open Sans"/>
              </a:rPr>
              <a:t>GWC is a free enrichment </a:t>
            </a:r>
            <a:r>
              <a:rPr lang="en-US" sz="1800" dirty="0">
                <a:solidFill>
                  <a:srgbClr val="01426A"/>
                </a:solidFill>
                <a:latin typeface="Open Sans"/>
                <a:ea typeface="Open Sans"/>
                <a:cs typeface="Open Sans"/>
                <a:sym typeface="Open Sans"/>
              </a:rPr>
              <a:t>program associated with the GWC </a:t>
            </a:r>
            <a:r>
              <a:rPr lang="en-US" sz="1800" b="0" i="0" u="none" strike="noStrike" cap="none" dirty="0">
                <a:solidFill>
                  <a:srgbClr val="01426A"/>
                </a:solidFill>
                <a:latin typeface="Open Sans"/>
                <a:ea typeface="Open Sans"/>
                <a:cs typeface="Open Sans"/>
                <a:sym typeface="Open Sans"/>
              </a:rPr>
              <a:t>non-profit organization dedicated to closing the gender gap in technology.</a:t>
            </a:r>
            <a:endParaRPr sz="1800" dirty="0">
              <a:solidFill>
                <a:srgbClr val="01426A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142F7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7" name="Google Shape;67;p14" descr="Final-MV0A880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7910" y="1918386"/>
            <a:ext cx="4836160" cy="3225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</TotalTime>
  <Words>336</Words>
  <Application>Microsoft Office PowerPoint</Application>
  <PresentationFormat>On-screen Show (16:9)</PresentationFormat>
  <Paragraphs>39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Open Sans</vt:lpstr>
      <vt:lpstr>simple-light-2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Mahnaz Moallem</dc:creator>
  <cp:lastModifiedBy>Fuller, Deborah</cp:lastModifiedBy>
  <cp:revision>14</cp:revision>
  <dcterms:modified xsi:type="dcterms:W3CDTF">2020-04-29T21:59:15Z</dcterms:modified>
</cp:coreProperties>
</file>