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  <p:sldId id="275" r:id="rId3"/>
    <p:sldId id="286" r:id="rId4"/>
    <p:sldId id="281" r:id="rId5"/>
    <p:sldId id="282" r:id="rId6"/>
    <p:sldId id="279" r:id="rId7"/>
    <p:sldId id="283" r:id="rId8"/>
    <p:sldId id="285" r:id="rId9"/>
    <p:sldId id="284" r:id="rId10"/>
    <p:sldId id="27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/>
    <p:restoredTop sz="94595"/>
  </p:normalViewPr>
  <p:slideViewPr>
    <p:cSldViewPr snapToGrid="0" snapToObjects="1">
      <p:cViewPr varScale="1">
        <p:scale>
          <a:sx n="82" d="100"/>
          <a:sy n="82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81" y="6244984"/>
            <a:ext cx="2057400" cy="365125"/>
          </a:xfrm>
        </p:spPr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44984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244984"/>
            <a:ext cx="20574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707" y="1652952"/>
            <a:ext cx="1971675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652955"/>
            <a:ext cx="6164873" cy="452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52046"/>
            <a:ext cx="7347438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032"/>
            <a:ext cx="2949178" cy="973015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5032"/>
            <a:ext cx="4629150" cy="42960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37692"/>
            <a:ext cx="2949178" cy="323129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65031"/>
            <a:ext cx="2949178" cy="803030"/>
          </a:xfrm>
        </p:spPr>
        <p:txBody>
          <a:bodyPr anchor="b">
            <a:no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65031"/>
            <a:ext cx="4629150" cy="4296020"/>
          </a:xfrm>
          <a:noFill/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1154"/>
            <a:ext cx="2949178" cy="33778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48605"/>
            <a:ext cx="720236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41FD-D06B-EA42-A3A7-3BA69B7CF81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wivl.zendesk.com/hc/en-us/articles/360002550254-Swivl-Set-Up-Guide" TargetMode="External"/><Relationship Id="rId2" Type="http://schemas.openxmlformats.org/officeDocument/2006/relationships/hyperlink" Target="https://wp.towson.edu/sandbox/abou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owson.edu/coe/about/documents/instructions-swivl-cloud-storage-sit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fuller@towson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wivl.zendesk.com/hc/en-us/articles/360002550254-Swivl-Set-Up-Gui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Swivl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r="276" b="56545"/>
          <a:stretch/>
        </p:blipFill>
        <p:spPr>
          <a:xfrm>
            <a:off x="1384971" y="1798026"/>
            <a:ext cx="6539829" cy="404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13" y="1416952"/>
            <a:ext cx="8229600" cy="53427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600" dirty="0" smtClean="0">
              <a:hlinkClick r:id="rId2"/>
            </a:endParaRPr>
          </a:p>
          <a:p>
            <a:pPr marL="0" indent="0">
              <a:buNone/>
            </a:pPr>
            <a:r>
              <a:rPr lang="en-US" sz="4400" dirty="0"/>
              <a:t>Swivl Setup Guide </a:t>
            </a:r>
            <a:r>
              <a:rPr lang="en-US" sz="3600" dirty="0">
                <a:hlinkClick r:id="rId3"/>
              </a:rPr>
              <a:t>(User Guide Download and Video)</a:t>
            </a:r>
            <a:r>
              <a:rPr lang="en-US" sz="4400" dirty="0"/>
              <a:t> 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>
              <a:hlinkClick r:id="rId2"/>
            </a:endParaRPr>
          </a:p>
          <a:p>
            <a:pPr marL="0" indent="0">
              <a:buNone/>
            </a:pPr>
            <a:endParaRPr lang="en-US" sz="4400" dirty="0">
              <a:hlinkClick r:id="rId2"/>
            </a:endParaRPr>
          </a:p>
          <a:p>
            <a:pPr marL="0" indent="0">
              <a:buNone/>
            </a:pPr>
            <a:r>
              <a:rPr lang="en-US" sz="3600" dirty="0" smtClean="0"/>
              <a:t>Sandbox links</a:t>
            </a:r>
            <a:endParaRPr lang="en-US" sz="3600" dirty="0">
              <a:hlinkClick r:id="rId2"/>
            </a:endParaRPr>
          </a:p>
          <a:p>
            <a:pPr marL="0" indent="0">
              <a:buNone/>
            </a:pP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://wp.towson.edu/sandbox/about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400" b="1" dirty="0">
                <a:hlinkClick r:id="rId4"/>
              </a:rPr>
              <a:t>Swivl Cloud Storage Site (PDF)</a:t>
            </a:r>
            <a:endParaRPr lang="en-US" sz="3400" b="1" dirty="0"/>
          </a:p>
          <a:p>
            <a:r>
              <a:rPr lang="en-US" sz="3200" dirty="0"/>
              <a:t>An app and cloud storage site for students to upload their classroom teaching practice for informal observation and self-reflection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02368"/>
            <a:ext cx="578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How-to-Guides, Swivl 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25815" y="6239580"/>
            <a:ext cx="453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Deborah Fuller, Sandbox, HH 210 .   11/13/19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26568"/>
            <a:ext cx="7987813" cy="456345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0646" y="1538291"/>
            <a:ext cx="9445150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Workshop 1 : Swivl Basics (November)</a:t>
            </a:r>
          </a:p>
          <a:p>
            <a:r>
              <a:rPr lang="en-US" sz="2400" dirty="0" smtClean="0"/>
              <a:t>In this workshop faculty and students will learn the basic features of Swivl.</a:t>
            </a:r>
            <a:br>
              <a:rPr lang="en-US" sz="2400" dirty="0" smtClean="0"/>
            </a:br>
            <a:r>
              <a:rPr lang="en-US" sz="2400" dirty="0" smtClean="0"/>
              <a:t>Attendees will learn how to :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Set up account and use Swivl App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Record and share videos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Use Swivl robot</a:t>
            </a:r>
          </a:p>
          <a:p>
            <a:pPr marL="342900" indent="-342900">
              <a:buAutoNum type="arabicParenR"/>
            </a:pPr>
            <a:endParaRPr lang="en-US" sz="2400" dirty="0"/>
          </a:p>
          <a:p>
            <a:r>
              <a:rPr lang="en-US" sz="2400" dirty="0" smtClean="0"/>
              <a:t>Workshop 2 : View and Collaborate using Swivl (December)</a:t>
            </a:r>
            <a:br>
              <a:rPr lang="en-US" sz="2400" dirty="0" smtClean="0"/>
            </a:br>
            <a:r>
              <a:rPr lang="en-US" sz="2400" dirty="0" smtClean="0"/>
              <a:t>In this workshop faculty and students will learn how to view and</a:t>
            </a:r>
            <a:br>
              <a:rPr lang="en-US" sz="2400" dirty="0" smtClean="0"/>
            </a:br>
            <a:r>
              <a:rPr lang="en-US" sz="2400" dirty="0" smtClean="0"/>
              <a:t>collaborate</a:t>
            </a:r>
            <a:r>
              <a:rPr lang="en-US" sz="2400" dirty="0"/>
              <a:t> </a:t>
            </a:r>
            <a:r>
              <a:rPr lang="en-US" sz="2400" dirty="0" smtClean="0"/>
              <a:t>using videos.  Attendees will learn how to:</a:t>
            </a:r>
            <a:br>
              <a:rPr lang="en-US" sz="2400" dirty="0" smtClean="0"/>
            </a:br>
            <a:r>
              <a:rPr lang="en-US" sz="2400" dirty="0" smtClean="0"/>
              <a:t>1) View videos through a secure platform</a:t>
            </a:r>
            <a:br>
              <a:rPr lang="en-US" sz="2400" dirty="0" smtClean="0"/>
            </a:br>
            <a:r>
              <a:rPr lang="en-US" sz="2400" dirty="0" smtClean="0"/>
              <a:t>2) Make notes for self reflection</a:t>
            </a:r>
            <a:br>
              <a:rPr lang="en-US" sz="2400" dirty="0" smtClean="0"/>
            </a:br>
            <a:r>
              <a:rPr lang="en-US" sz="2400" dirty="0" smtClean="0"/>
              <a:t>3) Provide feedback</a:t>
            </a:r>
            <a:br>
              <a:rPr lang="en-US" sz="2400" dirty="0" smtClean="0"/>
            </a:br>
            <a:r>
              <a:rPr lang="en-US" sz="2400" dirty="0" smtClean="0"/>
              <a:t>4) Integrate in courses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26568"/>
            <a:ext cx="7987813" cy="456345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Two Types of Accounts </a:t>
            </a:r>
            <a:br>
              <a:rPr lang="en-US" sz="2800" b="1" dirty="0" smtClean="0"/>
            </a:br>
            <a:r>
              <a:rPr lang="en-US" sz="2800" b="1" dirty="0" smtClean="0"/>
              <a:t>   --Standard free and Pro paid</a:t>
            </a:r>
          </a:p>
          <a:p>
            <a:r>
              <a:rPr lang="en-US" sz="2800" dirty="0" smtClean="0"/>
              <a:t>Standard </a:t>
            </a:r>
            <a:r>
              <a:rPr lang="en-US" sz="2800" dirty="0"/>
              <a:t>free account</a:t>
            </a:r>
            <a:br>
              <a:rPr lang="en-US" sz="2800" dirty="0"/>
            </a:br>
            <a:r>
              <a:rPr lang="en-US" sz="2800" dirty="0"/>
              <a:t>     --upload and download ability with unlimited storage</a:t>
            </a:r>
            <a:br>
              <a:rPr lang="en-US" sz="2800" dirty="0"/>
            </a:br>
            <a:r>
              <a:rPr lang="en-US" sz="2800" dirty="0"/>
              <a:t>     --able to share a link for each video</a:t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dirty="0" smtClean="0"/>
              <a:t>--</a:t>
            </a:r>
            <a:r>
              <a:rPr lang="en-US" sz="2800" dirty="0"/>
              <a:t>all uploaded Pro videos remain </a:t>
            </a:r>
            <a:r>
              <a:rPr lang="en-US" sz="2800" dirty="0" smtClean="0"/>
              <a:t>accessible</a:t>
            </a:r>
          </a:p>
          <a:p>
            <a:r>
              <a:rPr lang="en-US" sz="2800" dirty="0"/>
              <a:t>Pro paid account</a:t>
            </a:r>
            <a:br>
              <a:rPr lang="en-US" sz="2800" dirty="0"/>
            </a:br>
            <a:r>
              <a:rPr lang="en-US" sz="2800" dirty="0"/>
              <a:t>  -provided by COE for selected classes each </a:t>
            </a:r>
            <a:r>
              <a:rPr lang="en-US" sz="2600" dirty="0"/>
              <a:t>semester (cost $50 </a:t>
            </a:r>
            <a:r>
              <a:rPr lang="en-US" sz="2600" dirty="0" smtClean="0"/>
              <a:t>each; license for 1 </a:t>
            </a:r>
            <a:r>
              <a:rPr lang="en-US" sz="2600" dirty="0" err="1" smtClean="0"/>
              <a:t>yr</a:t>
            </a:r>
            <a:r>
              <a:rPr lang="en-US" sz="2600" dirty="0" smtClean="0"/>
              <a:t>, transferrable)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-account becomes Standard at the end of the semester (license is reissued next semester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  --faculty may accounts remain Pro upon request.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65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448551" cy="456345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Advantages </a:t>
            </a:r>
            <a:r>
              <a:rPr lang="en-US" sz="2800" dirty="0"/>
              <a:t>of Pro</a:t>
            </a:r>
            <a:br>
              <a:rPr lang="en-US" sz="2800" dirty="0"/>
            </a:br>
            <a:r>
              <a:rPr lang="en-US" sz="2800" dirty="0"/>
              <a:t>    --When using robot to record, able to ‘mark’ while recording by pressing remote</a:t>
            </a:r>
            <a:br>
              <a:rPr lang="en-US" sz="2800" dirty="0"/>
            </a:br>
            <a:r>
              <a:rPr lang="en-US" sz="2800" dirty="0"/>
              <a:t>    --Direct share so others may add comments</a:t>
            </a:r>
            <a:br>
              <a:rPr lang="en-US" sz="2800" dirty="0"/>
            </a:br>
            <a:r>
              <a:rPr lang="en-US" sz="2800" dirty="0"/>
              <a:t>    --create Team members (time consuming management)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Pro Account Requests (beginning of each semester)</a:t>
            </a:r>
            <a:br>
              <a:rPr lang="en-US" sz="2800" dirty="0"/>
            </a:br>
            <a:r>
              <a:rPr lang="en-US" sz="2800" dirty="0"/>
              <a:t>  --HLP Fellows have first preference </a:t>
            </a:r>
            <a:br>
              <a:rPr lang="en-US" sz="2800" dirty="0"/>
            </a:br>
            <a:r>
              <a:rPr lang="en-US" sz="2800" dirty="0"/>
              <a:t>  --email Debbie Fuller </a:t>
            </a:r>
            <a:r>
              <a:rPr lang="en-US" sz="2800" u="sng" dirty="0">
                <a:hlinkClick r:id="rId2"/>
              </a:rPr>
              <a:t>dfuller@towson.edu</a:t>
            </a:r>
            <a:r>
              <a:rPr lang="en-US" sz="2800" dirty="0"/>
              <a:t> (Course, section)</a:t>
            </a:r>
            <a:br>
              <a:rPr lang="en-US" sz="2800" dirty="0"/>
            </a:br>
            <a:r>
              <a:rPr lang="en-US" sz="2800" dirty="0"/>
              <a:t>     --students are added using class roster</a:t>
            </a:r>
            <a:br>
              <a:rPr lang="en-US" sz="2800" dirty="0"/>
            </a:br>
            <a:r>
              <a:rPr lang="en-US" sz="2800" dirty="0"/>
              <a:t>     --students are switched to Standard account at the end of the semester</a:t>
            </a:r>
            <a:r>
              <a:rPr lang="en-US" dirty="0"/>
              <a:t/>
            </a:r>
            <a:br>
              <a:rPr lang="en-US" dirty="0"/>
            </a:b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59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448551" cy="4563452"/>
          </a:xfrm>
        </p:spPr>
        <p:txBody>
          <a:bodyPr>
            <a:normAutofit/>
          </a:bodyPr>
          <a:lstStyle/>
          <a:p>
            <a:r>
              <a:rPr lang="en-US" sz="2600" dirty="0"/>
              <a:t>Access to Pro account</a:t>
            </a:r>
            <a:br>
              <a:rPr lang="en-US" sz="2600" dirty="0"/>
            </a:br>
            <a:r>
              <a:rPr lang="en-US" sz="2600" dirty="0"/>
              <a:t>   --Debbie will add each student using their Towson </a:t>
            </a:r>
            <a:r>
              <a:rPr lang="en-US" sz="2600" dirty="0" err="1"/>
              <a:t>NetID</a:t>
            </a:r>
            <a:r>
              <a:rPr lang="en-US" sz="2600" dirty="0"/>
              <a:t> (email address</a:t>
            </a:r>
            <a:r>
              <a:rPr lang="en-US" sz="2600" dirty="0" smtClean="0"/>
              <a:t>) from the class roster.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   --Go to Swivl.com and choose to Sign in (not sign up)</a:t>
            </a:r>
            <a:br>
              <a:rPr lang="en-US" sz="2600" dirty="0"/>
            </a:br>
            <a:r>
              <a:rPr lang="en-US" sz="2600" dirty="0"/>
              <a:t>  --Request to change password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smtClean="0"/>
              <a:t>Note: Students will receive and invitation email with a link, but it’s not necessary to use this link to access account.</a:t>
            </a:r>
            <a:r>
              <a:rPr lang="en-US" dirty="0"/>
              <a:t/>
            </a:r>
            <a:br>
              <a:rPr lang="en-US" dirty="0"/>
            </a:b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2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91163"/>
            <a:ext cx="7718182" cy="4590562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683" y="815187"/>
            <a:ext cx="545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Direct upload using Swivl app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48" y="1643430"/>
            <a:ext cx="6710730" cy="41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95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4559" y="-11723"/>
            <a:ext cx="7202365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Record and Upload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29508" y="2016369"/>
            <a:ext cx="7110473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Open Swivl App</a:t>
            </a:r>
          </a:p>
          <a:p>
            <a:r>
              <a:rPr lang="en-US" sz="2800" dirty="0" smtClean="0"/>
              <a:t>Press red REC button to begin and again to end.</a:t>
            </a:r>
          </a:p>
          <a:p>
            <a:r>
              <a:rPr lang="en-US" sz="2800" dirty="0" smtClean="0"/>
              <a:t>Type a title/date</a:t>
            </a:r>
          </a:p>
          <a:p>
            <a:r>
              <a:rPr lang="en-US" sz="2800" dirty="0" smtClean="0"/>
              <a:t>Press Done (auto upload in Settings)</a:t>
            </a:r>
          </a:p>
          <a:p>
            <a:endParaRPr lang="en-US" sz="2800" dirty="0"/>
          </a:p>
          <a:p>
            <a:r>
              <a:rPr lang="en-US" sz="2800" dirty="0" smtClean="0"/>
              <a:t>Shows Library (your videos)</a:t>
            </a:r>
            <a:br>
              <a:rPr lang="en-US" sz="2800" dirty="0" smtClean="0"/>
            </a:br>
            <a:r>
              <a:rPr lang="en-US" sz="2800" dirty="0" smtClean="0"/>
              <a:t>   -may direct Share from this screen.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93320" cy="45634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Swivl </a:t>
            </a:r>
            <a:r>
              <a:rPr lang="en-US" sz="3200" dirty="0"/>
              <a:t>Setup Guide </a:t>
            </a:r>
            <a:r>
              <a:rPr lang="en-US" sz="3200" dirty="0">
                <a:hlinkClick r:id="rId2"/>
              </a:rPr>
              <a:t>(User Guide Download and Video)</a:t>
            </a:r>
            <a:r>
              <a:rPr lang="en-US" sz="3200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Quick view points ---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o to</a:t>
            </a:r>
            <a:r>
              <a:rPr lang="en-US" sz="2800" dirty="0"/>
              <a:t> </a:t>
            </a:r>
            <a:r>
              <a:rPr lang="en-US" sz="2800" dirty="0" smtClean="0"/>
              <a:t>3:55 </a:t>
            </a:r>
            <a:r>
              <a:rPr lang="en-US" sz="2800" dirty="0" err="1" smtClean="0"/>
              <a:t>mins</a:t>
            </a:r>
            <a:r>
              <a:rPr lang="en-US" sz="2800" dirty="0"/>
              <a:t> </a:t>
            </a:r>
            <a:r>
              <a:rPr lang="en-US" sz="2800" dirty="0" smtClean="0"/>
              <a:t>to view how to Download app</a:t>
            </a:r>
          </a:p>
          <a:p>
            <a:r>
              <a:rPr lang="en-US" sz="2800" dirty="0" smtClean="0"/>
              <a:t>          </a:t>
            </a:r>
            <a:r>
              <a:rPr lang="en-US" sz="2800" dirty="0" smtClean="0"/>
              <a:t>7:25  </a:t>
            </a:r>
            <a:r>
              <a:rPr lang="en-US" sz="2800" dirty="0" smtClean="0"/>
              <a:t>Turning on robot</a:t>
            </a:r>
          </a:p>
          <a:p>
            <a:r>
              <a:rPr lang="en-US" sz="2800" dirty="0" smtClean="0"/>
              <a:t>          9:00  Pairing markers</a:t>
            </a:r>
          </a:p>
          <a:p>
            <a:r>
              <a:rPr lang="en-US" sz="2800" dirty="0" smtClean="0"/>
              <a:t>         10:41  Record and upload</a:t>
            </a:r>
          </a:p>
          <a:p>
            <a:r>
              <a:rPr lang="en-US" sz="2800" dirty="0" smtClean="0"/>
              <a:t>        12:05 Settings (auto upload enable)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Swivl.com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419832" y="5735430"/>
            <a:ext cx="8510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Access </a:t>
            </a:r>
            <a:r>
              <a:rPr lang="en-US" dirty="0" smtClean="0"/>
              <a:t>PDF </a:t>
            </a:r>
            <a:r>
              <a:rPr lang="en-US" dirty="0"/>
              <a:t>Starter Guide while watching this video to get even more information! Available on www.swivl.com/setup under First Time Users. See links in the comment box.</a:t>
            </a:r>
          </a:p>
        </p:txBody>
      </p:sp>
    </p:spTree>
    <p:extLst>
      <p:ext uri="{BB962C8B-B14F-4D97-AF65-F5344CB8AC3E}">
        <p14:creationId xmlns:p14="http://schemas.microsoft.com/office/powerpoint/2010/main" val="10931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91163"/>
            <a:ext cx="7718182" cy="4590562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80911" y="74434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roxima Nova" panose="02000506030000020004"/>
              </a:rPr>
              <a:t>COLLEGE OF</a:t>
            </a:r>
            <a:br>
              <a:rPr lang="en-US" sz="1600" b="1" dirty="0" smtClean="0">
                <a:latin typeface="Proxima Nova" panose="02000506030000020004"/>
              </a:rPr>
            </a:br>
            <a:r>
              <a:rPr lang="en-US" sz="1600" b="1" dirty="0" smtClean="0">
                <a:latin typeface="Proxima Nova" panose="02000506030000020004"/>
              </a:rPr>
              <a:t> EDUCATION</a:t>
            </a:r>
            <a:endParaRPr lang="en-US" sz="1600" b="1" dirty="0">
              <a:latin typeface="Proxima Nova" panose="02000506030000020004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3" y="1591162"/>
            <a:ext cx="1423962" cy="366723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3"/>
          <a:srcRect l="-16" t="5879" r="1"/>
          <a:stretch/>
        </p:blipFill>
        <p:spPr>
          <a:xfrm>
            <a:off x="2052611" y="2596562"/>
            <a:ext cx="6518031" cy="41001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683" y="902677"/>
            <a:ext cx="545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Upload </a:t>
            </a:r>
            <a:r>
              <a:rPr lang="en-US" sz="2000" b="1" dirty="0" smtClean="0"/>
              <a:t>video </a:t>
            </a:r>
            <a:r>
              <a:rPr lang="en-US" sz="2000" b="1" dirty="0" smtClean="0"/>
              <a:t>recorded without using Swivl app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4021" y="1421661"/>
            <a:ext cx="6154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 </a:t>
            </a:r>
            <a:r>
              <a:rPr lang="en-US" b="1" dirty="0"/>
              <a:t>into your Swivl account, Dashboard, Library, new project,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click </a:t>
            </a:r>
            <a:r>
              <a:rPr lang="en-US" b="1" dirty="0"/>
              <a:t>Upload video, select the file from your computer.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Note: If </a:t>
            </a:r>
            <a:r>
              <a:rPr lang="en-US" b="1" dirty="0"/>
              <a:t>the file is on your </a:t>
            </a:r>
            <a:r>
              <a:rPr lang="en-US" b="1" dirty="0" smtClean="0"/>
              <a:t>phone, save </a:t>
            </a:r>
            <a:r>
              <a:rPr lang="en-US" b="1" dirty="0"/>
              <a:t>it to a laptop or tablet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before </a:t>
            </a:r>
            <a:r>
              <a:rPr lang="en-US" b="1" dirty="0"/>
              <a:t>trying to upload to </a:t>
            </a:r>
            <a:r>
              <a:rPr lang="en-US" b="1" dirty="0" smtClean="0"/>
              <a:t>Swivl.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63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 Glen Mist-43" id="{DB0D7C95-26F6-BE45-86B1-DE98C3140C46}" vid="{1508CF36-498A-C442-9715-34DDDC11BF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176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Proxima Nova</vt:lpstr>
      <vt:lpstr>Office Theme</vt:lpstr>
      <vt:lpstr>Swivl</vt:lpstr>
      <vt:lpstr>PowerPoint Presentation</vt:lpstr>
      <vt:lpstr>Swivl.com</vt:lpstr>
      <vt:lpstr>Swivl.com</vt:lpstr>
      <vt:lpstr>Swivl.com</vt:lpstr>
      <vt:lpstr>PowerPoint Presentation</vt:lpstr>
      <vt:lpstr>Record and Upload</vt:lpstr>
      <vt:lpstr>Swivl.com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Making into Instruction</dc:title>
  <dc:creator>Richman, Laila</dc:creator>
  <cp:lastModifiedBy>Fuller, Deborah</cp:lastModifiedBy>
  <cp:revision>80</cp:revision>
  <cp:lastPrinted>2019-08-27T11:38:41Z</cp:lastPrinted>
  <dcterms:created xsi:type="dcterms:W3CDTF">2019-03-21T20:13:12Z</dcterms:created>
  <dcterms:modified xsi:type="dcterms:W3CDTF">2019-11-15T13:06:33Z</dcterms:modified>
</cp:coreProperties>
</file>