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4" y="2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26E17-0CF5-46E8-8B40-BA2F0672F30D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9215-B37C-4563-8555-236F48993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27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26E17-0CF5-46E8-8B40-BA2F0672F30D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9215-B37C-4563-8555-236F48993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95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26E17-0CF5-46E8-8B40-BA2F0672F30D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9215-B37C-4563-8555-236F48993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4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26E17-0CF5-46E8-8B40-BA2F0672F30D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9215-B37C-4563-8555-236F48993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8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26E17-0CF5-46E8-8B40-BA2F0672F30D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9215-B37C-4563-8555-236F48993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26E17-0CF5-46E8-8B40-BA2F0672F30D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9215-B37C-4563-8555-236F48993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9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26E17-0CF5-46E8-8B40-BA2F0672F30D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9215-B37C-4563-8555-236F48993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08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26E17-0CF5-46E8-8B40-BA2F0672F30D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9215-B37C-4563-8555-236F48993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26E17-0CF5-46E8-8B40-BA2F0672F30D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9215-B37C-4563-8555-236F48993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76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26E17-0CF5-46E8-8B40-BA2F0672F30D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9215-B37C-4563-8555-236F48993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60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26E17-0CF5-46E8-8B40-BA2F0672F30D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9215-B37C-4563-8555-236F48993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76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26E17-0CF5-46E8-8B40-BA2F0672F30D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49215-B37C-4563-8555-236F48993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594" y="2278995"/>
            <a:ext cx="684629" cy="7732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36" y="3425762"/>
            <a:ext cx="568071" cy="5998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61" y="4427125"/>
            <a:ext cx="793849" cy="8625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023" y="5386848"/>
            <a:ext cx="1071844" cy="12572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890" y="1541373"/>
            <a:ext cx="760861" cy="61396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521462" y="1327822"/>
            <a:ext cx="10282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Standard</a:t>
            </a:r>
          </a:p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99971" y="2456195"/>
            <a:ext cx="118974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Quantum</a:t>
            </a:r>
          </a:p>
          <a:p>
            <a:pPr algn="ctr"/>
            <a:r>
              <a:rPr lang="en-US" dirty="0" smtClean="0"/>
              <a:t>Mechanics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799971" y="3576298"/>
            <a:ext cx="122860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Electro-</a:t>
            </a:r>
          </a:p>
          <a:p>
            <a:pPr algn="ctr"/>
            <a:r>
              <a:rPr lang="en-US" dirty="0" smtClean="0"/>
              <a:t>magnetism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21462" y="2456194"/>
            <a:ext cx="105054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Special</a:t>
            </a:r>
          </a:p>
          <a:p>
            <a:pPr algn="ctr"/>
            <a:r>
              <a:rPr lang="en-US" dirty="0" smtClean="0"/>
              <a:t>Relativity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65031" y="4326840"/>
            <a:ext cx="96340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Classical</a:t>
            </a:r>
          </a:p>
          <a:p>
            <a:pPr algn="ctr"/>
            <a:r>
              <a:rPr lang="en-US" dirty="0" smtClean="0"/>
              <a:t>physics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617834" y="5526006"/>
            <a:ext cx="9319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Newton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56339" y="1322691"/>
            <a:ext cx="105054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General</a:t>
            </a:r>
          </a:p>
          <a:p>
            <a:pPr algn="ctr"/>
            <a:r>
              <a:rPr lang="en-US" dirty="0" smtClean="0"/>
              <a:t>Relativity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934751" y="4650005"/>
            <a:ext cx="110479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Electricity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74782" y="4647260"/>
            <a:ext cx="124143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Magnetism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02293" y="5206654"/>
            <a:ext cx="106792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Thermo-</a:t>
            </a:r>
          </a:p>
          <a:p>
            <a:pPr algn="ctr"/>
            <a:r>
              <a:rPr lang="en-US" dirty="0" smtClean="0"/>
              <a:t>dynamics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13439" y="6165119"/>
            <a:ext cx="120802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Astronomy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54339" y="6186613"/>
            <a:ext cx="85311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Physics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68397" y="4603839"/>
            <a:ext cx="85093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Gravity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44431" y="403042"/>
            <a:ext cx="68480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???</a:t>
            </a:r>
            <a:endParaRPr lang="en-US" sz="2800" dirty="0"/>
          </a:p>
        </p:txBody>
      </p:sp>
      <p:cxnSp>
        <p:nvCxnSpPr>
          <p:cNvPr id="26" name="Straight Arrow Connector 25"/>
          <p:cNvCxnSpPr>
            <a:stCxn id="12" idx="0"/>
          </p:cNvCxnSpPr>
          <p:nvPr/>
        </p:nvCxnSpPr>
        <p:spPr>
          <a:xfrm flipV="1">
            <a:off x="4394846" y="1981029"/>
            <a:ext cx="1126616" cy="475166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548341" y="4925100"/>
            <a:ext cx="1043535" cy="472702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1" idx="2"/>
          </p:cNvCxnSpPr>
          <p:nvPr/>
        </p:nvCxnSpPr>
        <p:spPr>
          <a:xfrm flipV="1">
            <a:off x="6011403" y="1974153"/>
            <a:ext cx="24207" cy="48204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4672869" y="4199375"/>
            <a:ext cx="108220" cy="446903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5" idx="0"/>
            <a:endCxn id="14" idx="2"/>
          </p:cNvCxnSpPr>
          <p:nvPr/>
        </p:nvCxnSpPr>
        <p:spPr>
          <a:xfrm flipV="1">
            <a:off x="6046734" y="3102525"/>
            <a:ext cx="0" cy="1224315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4354142" y="3097291"/>
            <a:ext cx="1126616" cy="475166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3718635" y="4229056"/>
            <a:ext cx="553376" cy="473772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6" idx="0"/>
            <a:endCxn id="15" idx="2"/>
          </p:cNvCxnSpPr>
          <p:nvPr/>
        </p:nvCxnSpPr>
        <p:spPr>
          <a:xfrm flipH="1" flipV="1">
            <a:off x="6046734" y="4973171"/>
            <a:ext cx="37062" cy="552835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6316040" y="5895057"/>
            <a:ext cx="370793" cy="312415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5480758" y="5895338"/>
            <a:ext cx="424893" cy="312134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6516782" y="5013237"/>
            <a:ext cx="658401" cy="515337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7493866" y="1981029"/>
            <a:ext cx="0" cy="2622811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24" idx="2"/>
          </p:cNvCxnSpPr>
          <p:nvPr/>
        </p:nvCxnSpPr>
        <p:spPr>
          <a:xfrm flipH="1" flipV="1">
            <a:off x="6686833" y="926262"/>
            <a:ext cx="525281" cy="393705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6033924" y="916980"/>
            <a:ext cx="642441" cy="407793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8646618" y="586505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THE FUTURE</a:t>
            </a:r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9317432" y="1539140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AGE</a:t>
            </a:r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678588" y="2611651"/>
            <a:ext cx="1629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ATOMIC AGE</a:t>
            </a:r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645786" y="3580107"/>
            <a:ext cx="1766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MODERN AGE</a:t>
            </a:r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165286" y="4422826"/>
            <a:ext cx="1697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INDUSTRIAL</a:t>
            </a:r>
          </a:p>
          <a:p>
            <a:pPr algn="ctr"/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REVOLUTION</a:t>
            </a:r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646618" y="5534613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ENLIGHTENMENT</a:t>
            </a:r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5103" y="271227"/>
            <a:ext cx="51183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TRANSFORMATIONS IN SOCIETY</a:t>
            </a:r>
          </a:p>
          <a:p>
            <a:r>
              <a:rPr lang="en-US" sz="2400" dirty="0" smtClean="0">
                <a:cs typeface="Arial" panose="020B0604020202020204" pitchFamily="34" charset="0"/>
              </a:rPr>
              <a:t>and Revolutions in Physics</a:t>
            </a: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6635" y="1110976"/>
            <a:ext cx="1694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©James Overduin, 2016</a:t>
            </a:r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80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70" grpId="0"/>
      <p:bldP spid="71" grpId="0"/>
      <p:bldP spid="72" grpId="0"/>
      <p:bldP spid="73" grpId="0"/>
      <p:bldP spid="74" grpId="0"/>
      <p:bldP spid="7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44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Towson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localadmin</dc:creator>
  <cp:lastModifiedBy>Overduin, James M.</cp:lastModifiedBy>
  <cp:revision>10</cp:revision>
  <dcterms:created xsi:type="dcterms:W3CDTF">2016-04-25T02:55:27Z</dcterms:created>
  <dcterms:modified xsi:type="dcterms:W3CDTF">2016-06-01T17:20:21Z</dcterms:modified>
</cp:coreProperties>
</file>